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904" r:id="rId1"/>
  </p:sldMasterIdLst>
  <p:sldIdLst>
    <p:sldId id="257" r:id="rId2"/>
    <p:sldId id="258" r:id="rId3"/>
    <p:sldId id="260" r:id="rId4"/>
    <p:sldId id="262" r:id="rId5"/>
    <p:sldId id="263" r:id="rId6"/>
    <p:sldId id="264" r:id="rId7"/>
    <p:sldId id="269" r:id="rId8"/>
    <p:sldId id="270" r:id="rId9"/>
    <p:sldId id="271" r:id="rId10"/>
    <p:sldId id="273" r:id="rId11"/>
    <p:sldId id="274" r:id="rId12"/>
    <p:sldId id="275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tharani" initials="l" lastIdx="1" clrIdx="0">
    <p:extLst>
      <p:ext uri="{19B8F6BF-5375-455C-9EA6-DF929625EA0E}">
        <p15:presenceInfo xmlns:p15="http://schemas.microsoft.com/office/powerpoint/2012/main" userId="c1c803dd37a057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1958"/>
    <a:srgbClr val="518040"/>
    <a:srgbClr val="293557"/>
    <a:srgbClr val="000099"/>
    <a:srgbClr val="087823"/>
    <a:srgbClr val="352060"/>
    <a:srgbClr val="0A86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B67A-BBA6-4D57-B728-CE7F14DE8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7A3F4-E73F-43AB-A357-A6233746C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4FBC7-E857-4A06-AAA6-234D15A4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700A-6125-421D-A0FE-F2782A597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2A388-47D7-43FF-86FE-BE2F0B54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79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668D-5E88-49B6-A62F-80DBC45FD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156F5-DAFF-4211-8120-814446BA3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1905A-1967-4A1E-B32B-997B3EED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70EC2-1F48-4356-8A1A-FAADAB700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1429-3B92-47B6-94BB-91697C56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10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AA5B8A-0F5C-4C1F-BF3C-439FF545A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1E8AF-9733-48D9-AB94-617E3DA5F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33236-4899-468A-8232-C56156761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98622-FD80-4587-A66E-260595D19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AF2D9-4838-48D2-B92D-5190F3BD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8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A6E0-FC15-47DA-AC73-A456284A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ABEF9-C7AE-4474-818E-03D0D7BAF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F9DB6-DF79-4BFA-93D3-25FBEF731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B0079-2C12-485C-B8E0-73A79392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4BD2E-CAA7-47F5-BFB9-714747B2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65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CB2F1-1E3D-460B-9E26-2F50379E7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E69C5-22C3-4D50-BD55-C8EE0671A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5B800-32F5-4F7D-808C-4AB8BBAE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A4B98-985A-45B0-90D8-2DE95504C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A488D-8D63-4322-B2DE-4133EAA2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49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45DE-F3E9-46C0-967F-E1813247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070A5-43C0-4D10-BEC8-5679B916E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E97F5-CEBB-4A24-94F8-1EDFE7F52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274CA-33F0-42E5-8CB5-DBBCD0E5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17664-EA73-42A5-8CDE-5BAA43B0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9A87C-19E1-470D-ACDD-FC414226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9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168E-ADF2-4E6B-A2C3-9D2F5E167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36FD-FFD9-444E-B046-9F4F6E714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1AEE0-F763-4AA2-855B-A8B45E25F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927D43-9046-4E82-BE1A-14B08CC21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F2B2CD-E4D7-4317-9910-C01C159AC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01690-AB87-45DF-A2CF-85E785522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5F31A-07BA-49F5-97D8-DFC84B394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17C99A-8D6D-427F-B4D6-307E8C528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83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5BA7-539C-42EA-8749-B85AF60E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8CBFD9-9F37-488A-82FE-65408C89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38F60-8AF5-4D3A-BDBF-DB60EEF44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5C8C4-C2B1-4FE5-B373-AADDD329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76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069C75-BA76-4293-B89D-0C8A136D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EA0075-1B5D-4448-9678-03258B24A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459C6-F740-49DD-AFF0-76970092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15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B4091-ABE3-4267-ABD1-032333BB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ECDE9-BFAF-4257-86F3-2E411F7BA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70236-B7A5-43BA-BC77-1E4D997C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0B357-2D84-4621-B0C0-0C4440669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223AA-DC17-4C26-BE1F-23496645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8F572-37B0-4343-8FDF-19F1D629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00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D1C14-3E31-4C4D-94BD-8FDB829FE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62DCCF-34DA-4862-84B8-5D43F931E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D2A17-1433-43B9-993E-C8153AFA4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41F11-788A-4EC0-BCD9-6DF19A73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1C653-D181-47B8-B4BC-46C5DACE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5AB21-F403-4A76-84C9-C6452C26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9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416C1B-159A-4DDB-9C21-AFBD8D39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FAC30-FBC0-4EA7-B2F2-D35D69239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45855-C731-4A82-8DA8-06E7A8E20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30AD8-D23E-449E-914D-115F87B6E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275F9-FA79-46C0-AC41-270636C66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6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05" r:id="rId1"/>
    <p:sldLayoutId id="2147484906" r:id="rId2"/>
    <p:sldLayoutId id="2147484907" r:id="rId3"/>
    <p:sldLayoutId id="2147484908" r:id="rId4"/>
    <p:sldLayoutId id="2147484909" r:id="rId5"/>
    <p:sldLayoutId id="2147484910" r:id="rId6"/>
    <p:sldLayoutId id="2147484911" r:id="rId7"/>
    <p:sldLayoutId id="2147484912" r:id="rId8"/>
    <p:sldLayoutId id="2147484913" r:id="rId9"/>
    <p:sldLayoutId id="2147484914" r:id="rId10"/>
    <p:sldLayoutId id="21474849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14B96D7-691E-479F-A527-0AC62268A33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797908" y="814388"/>
            <a:ext cx="5830276" cy="70485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itka Display" panose="02000505000000020004" pitchFamily="2" charset="0"/>
                <a:ea typeface="Gadugi" panose="020B0502040204020203" pitchFamily="34" charset="0"/>
              </a:rPr>
              <a:t>5</a:t>
            </a:r>
            <a:r>
              <a:rPr lang="en-US" sz="3200" baseline="30000" dirty="0">
                <a:solidFill>
                  <a:srgbClr val="00B050"/>
                </a:solidFill>
                <a:latin typeface="Sitka Display" panose="02000505000000020004" pitchFamily="2" charset="0"/>
                <a:ea typeface="Gadugi" panose="020B0502040204020203" pitchFamily="34" charset="0"/>
              </a:rPr>
              <a:t>th</a:t>
            </a:r>
            <a:r>
              <a:rPr lang="en-US" sz="3200" dirty="0">
                <a:solidFill>
                  <a:srgbClr val="00B050"/>
                </a:solidFill>
                <a:latin typeface="Sitka Display" panose="02000505000000020004" pitchFamily="2" charset="0"/>
                <a:ea typeface="Gadugi" panose="020B0502040204020203" pitchFamily="34" charset="0"/>
              </a:rPr>
              <a:t> semester  DBMS Mini Project</a:t>
            </a:r>
            <a:br>
              <a:rPr lang="en-US" sz="3200" dirty="0">
                <a:solidFill>
                  <a:srgbClr val="00B050"/>
                </a:solidFill>
                <a:latin typeface="Sitka Display" panose="02000505000000020004" pitchFamily="2" charset="0"/>
                <a:ea typeface="Gadugi" panose="020B0502040204020203" pitchFamily="34" charset="0"/>
              </a:rPr>
            </a:br>
            <a:r>
              <a:rPr lang="en-US" sz="3200" dirty="0">
                <a:solidFill>
                  <a:srgbClr val="FFC000"/>
                </a:solidFill>
                <a:latin typeface="Sitka Display" panose="02000505000000020004" pitchFamily="2" charset="0"/>
                <a:ea typeface="Gadugi" panose="020B0502040204020203" pitchFamily="34" charset="0"/>
              </a:rPr>
              <a:t>HOTEL MANAGEMENT SYSTEM</a:t>
            </a:r>
            <a:endParaRPr lang="en-IN" sz="3200" dirty="0">
              <a:solidFill>
                <a:srgbClr val="FFC000"/>
              </a:solidFill>
              <a:latin typeface="Sitka Display" panose="02000505000000020004" pitchFamily="2" charset="0"/>
              <a:ea typeface="Gadugi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4A335D-D951-47AB-A1D9-E02976A73FE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tretch/>
        </p:blipFill>
        <p:spPr>
          <a:xfrm>
            <a:off x="0" y="0"/>
            <a:ext cx="1335088" cy="1252538"/>
          </a:xfrm>
        </p:spPr>
      </p:pic>
      <p:sp>
        <p:nvSpPr>
          <p:cNvPr id="10" name="Subtitle 9">
            <a:extLst>
              <a:ext uri="{FF2B5EF4-FFF2-40B4-BE49-F238E27FC236}">
                <a16:creationId xmlns:a16="http://schemas.microsoft.com/office/drawing/2014/main" id="{BFE33B1B-6972-4FCE-9061-2D4FD8E93BB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22275" y="2193925"/>
            <a:ext cx="11769725" cy="3578225"/>
          </a:xfrm>
          <a:noFill/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8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	                 </a:t>
            </a:r>
            <a:r>
              <a:rPr lang="en-IN" sz="4200" b="1" u="sng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  <a:r>
              <a:rPr lang="en-IN" sz="4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            </a:t>
            </a:r>
            <a:r>
              <a:rPr lang="en-IN" sz="4200" b="1" u="sng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</a:p>
          <a:p>
            <a:pPr marL="0" indent="0" algn="just">
              <a:buNone/>
            </a:pPr>
            <a:r>
              <a:rPr lang="en-IN" sz="4400" b="1" dirty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Latharani (1DB20CS405)       </a:t>
            </a:r>
            <a:r>
              <a:rPr lang="en-IN" sz="4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	             	  </a:t>
            </a:r>
            <a:r>
              <a:rPr lang="en-IN" sz="4400" b="1" dirty="0">
                <a:solidFill>
                  <a:srgbClr val="00B0F0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Mrs Sumathi  M                                     Mrs Shruthi   G</a:t>
            </a:r>
          </a:p>
          <a:p>
            <a:pPr marL="0" indent="0" algn="just">
              <a:buNone/>
            </a:pPr>
            <a:r>
              <a:rPr lang="en-IN" sz="4400" b="1" dirty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 Neha A (1DB19CS094)                             </a:t>
            </a:r>
            <a:r>
              <a:rPr lang="en-IN" sz="4400" b="1" dirty="0">
                <a:solidFill>
                  <a:srgbClr val="00B0F0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  Asst. Professor                                        Asst Professor</a:t>
            </a:r>
          </a:p>
          <a:p>
            <a:pPr marL="0" indent="0">
              <a:buNone/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	  </a:t>
            </a:r>
            <a:r>
              <a:rPr lang="en-IN" sz="4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                                       Department of</a:t>
            </a:r>
          </a:p>
          <a:p>
            <a:pPr marL="0" indent="0">
              <a:buNone/>
            </a:pPr>
            <a:r>
              <a:rPr lang="en-IN" sz="4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	       	  CSE                                                         </a:t>
            </a:r>
            <a:r>
              <a:rPr lang="en-IN" sz="4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  <a:endParaRPr lang="en-IN" sz="44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4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DBIT                                                        </a:t>
            </a:r>
            <a:r>
              <a:rPr lang="en-IN" sz="4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DBIT</a:t>
            </a:r>
            <a:endParaRPr lang="en-IN" sz="44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5000" b="1" dirty="0">
              <a:solidFill>
                <a:srgbClr val="FF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5000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Department Of Computer Science And Engineering </a:t>
            </a:r>
          </a:p>
          <a:p>
            <a:pPr marL="0" indent="0">
              <a:buNone/>
            </a:pPr>
            <a:r>
              <a:rPr lang="en-IN" sz="5000" b="1" dirty="0">
                <a:solidFill>
                  <a:srgbClr val="FF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Don Bosco Institute Of Technology  Mysore Road ,  </a:t>
            </a:r>
            <a:r>
              <a:rPr lang="en-IN" sz="5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Kumbalagodu</a:t>
            </a:r>
            <a:r>
              <a:rPr lang="en-IN" sz="5000" b="1" dirty="0">
                <a:solidFill>
                  <a:srgbClr val="FF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Bangalore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1C1E32-D8CF-4CB0-B35D-C1CE215D6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7390" y="0"/>
            <a:ext cx="1334610" cy="125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88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09DF6-96E5-4FB3-8D9C-E6C08FF92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0" y="333964"/>
            <a:ext cx="3476625" cy="1513886"/>
          </a:xfrm>
          <a:noFill/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2060"/>
                </a:solidFill>
                <a:highlight>
                  <a:srgbClr val="00FFFF"/>
                </a:highlight>
              </a:rPr>
              <a:t>ER DIAGRAM</a:t>
            </a:r>
            <a:br>
              <a:rPr lang="en-US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47B14-054C-480A-91AA-CFE5DEDC3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059" y="1305169"/>
            <a:ext cx="7030528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0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5863-72FC-4427-A8B4-B31F0C0DE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323850"/>
            <a:ext cx="6131974" cy="828675"/>
          </a:xfrm>
          <a:noFill/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 DIAGRAM</a:t>
            </a:r>
            <a:endParaRPr lang="en-IN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EA10E21-3B42-4FA5-B5BD-1C733543E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7723" y="1411409"/>
            <a:ext cx="6730101" cy="4351338"/>
          </a:xfrm>
        </p:spPr>
      </p:pic>
    </p:spTree>
    <p:extLst>
      <p:ext uri="{BB962C8B-B14F-4D97-AF65-F5344CB8AC3E}">
        <p14:creationId xmlns:p14="http://schemas.microsoft.com/office/powerpoint/2010/main" val="1422247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E9152-56A9-4C71-9344-D3593D9BE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4646075" cy="909415"/>
          </a:xfr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00B0F0"/>
                </a:solidFill>
                <a:latin typeface="Sitka Small" panose="02000505000000020004" pitchFamily="2" charset="0"/>
              </a:rPr>
              <a:t>CONCLUSION</a:t>
            </a:r>
            <a:endParaRPr lang="en-IN" sz="5400" b="1" dirty="0">
              <a:solidFill>
                <a:srgbClr val="00B0F0"/>
              </a:solidFill>
              <a:latin typeface="Sitka Small" panose="02000505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124AC-FFA8-4E8E-9867-833813614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1087" y="1700579"/>
            <a:ext cx="8915400" cy="425826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Online Hotel Reservation System Was Developed To Replace The Manual Process Of Booking For   A  Hotel  Room Or Any Facility Of  The Hotel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Learnt How To Make A System User Friendly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Developing This Project We Learnt A Lot  About Hotel Management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Development Process  Studied Carefully And Understood Process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449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6C373-6CE3-4F48-8559-F790DDE7C05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33600" y="2257425"/>
            <a:ext cx="10058400" cy="4022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>
                <a:solidFill>
                  <a:srgbClr val="FF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Thank You</a:t>
            </a:r>
            <a:endParaRPr lang="en-IN" sz="6600" dirty="0">
              <a:solidFill>
                <a:srgbClr val="FF0000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19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1896-892A-422D-80CD-72A410B59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668" y="365125"/>
            <a:ext cx="9604131" cy="1325563"/>
          </a:xfrm>
        </p:spPr>
        <p:txBody>
          <a:bodyPr>
            <a:normAutofit fontScale="90000"/>
          </a:bodyPr>
          <a:lstStyle/>
          <a:p>
            <a:br>
              <a:rPr lang="en-US" sz="3600" u="sng" dirty="0">
                <a:solidFill>
                  <a:srgbClr val="FF0000"/>
                </a:solidFill>
                <a:latin typeface="Bahnschrift" panose="020B0502040204020203" pitchFamily="34" charset="0"/>
              </a:rPr>
            </a:br>
            <a:r>
              <a:rPr lang="en-US" sz="4000" u="sng" dirty="0">
                <a:solidFill>
                  <a:srgbClr val="FF0000"/>
                </a:solidFill>
                <a:latin typeface="Bahnschrift" panose="020B0502040204020203" pitchFamily="34" charset="0"/>
              </a:rPr>
              <a:t>AGENDA</a:t>
            </a:r>
            <a:br>
              <a:rPr lang="en-IN" sz="4000" dirty="0">
                <a:solidFill>
                  <a:srgbClr val="FF0000"/>
                </a:solidFill>
                <a:latin typeface="Bahnschrift" panose="020B0502040204020203" pitchFamily="34" charset="0"/>
              </a:rPr>
            </a:br>
            <a:endParaRPr lang="en-IN" sz="4000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0100-EC5F-4FA0-9581-E8A37D514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931" y="1312985"/>
            <a:ext cx="8915400" cy="40048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AND OBJECTIVE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LIST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DIAGRAM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14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5646-D630-4054-9E7C-E6B2B867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525" y="234463"/>
            <a:ext cx="8610600" cy="1047260"/>
          </a:xfrm>
        </p:spPr>
        <p:txBody>
          <a:bodyPr/>
          <a:lstStyle/>
          <a:p>
            <a:pPr algn="l"/>
            <a:r>
              <a:rPr lang="en-IN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95CC4-A9CE-4236-B908-DD6351296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9725" y="1117600"/>
            <a:ext cx="10058400" cy="4170315"/>
          </a:xfr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Hotel management system is a hotel reservation site script where site users will be able to search rooms availability with an online booking reservations system.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 Site users can also browse hotels, view room inventory, check availability, and book reservations in real-time.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Site users enter check in date and check out date then search for availability and rates.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After choosing the right room in the wanted hotel – all booking and reservation process is done on the site and an SMS is sent to confirm the booking.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 Administrator panel account manager - administrator – administrator can manage administrator accounts and conform the rooms.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 - Room types – administrator can define the type of rooms in the hotels, room’s prices and upload an image for each room.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 - Bookings – all booking and reservations maid on the site are displayed with all booking details: arrival date, departure date, hotel name, room type, number of passengers, price.</a:t>
            </a:r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Yu Gothic UI Light" panose="020B03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99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330CF-B930-4E3E-91FE-F6B20544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br>
              <a:rPr lang="en-IN" u="sng" dirty="0">
                <a:solidFill>
                  <a:srgbClr val="C00000"/>
                </a:solidFill>
              </a:rPr>
            </a:br>
            <a:r>
              <a:rPr lang="en-IN" b="1" u="sng" dirty="0">
                <a:solidFill>
                  <a:srgbClr val="7030A0"/>
                </a:solidFill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F45A1-192E-48B0-93E6-421281EAA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Which Can Be Used By Customers To Reserve Hotel Rooms.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Users Can Check The Availability Of Rooms And Facilities.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 Users Can Register And Log Into The System.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 Administrator Will Know The Details Of Reservation And Daily Income.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This Project Aims At Creating An </a:t>
            </a:r>
            <a:r>
              <a:rPr lang="en-IN" sz="24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OnlineHotel</a:t>
            </a:r>
            <a:r>
              <a:rPr lang="en-IN" sz="2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Management System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7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E381-E9A5-4624-8848-6966399EB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335" y="263527"/>
            <a:ext cx="10058400" cy="1450757"/>
          </a:xfrm>
        </p:spPr>
        <p:txBody>
          <a:bodyPr>
            <a:normAutofit fontScale="90000"/>
          </a:bodyPr>
          <a:lstStyle/>
          <a:p>
            <a:pPr algn="ctr"/>
            <a:br>
              <a:rPr lang="en-IN" dirty="0">
                <a:solidFill>
                  <a:srgbClr val="FF0000"/>
                </a:solidFill>
                <a:latin typeface="Bahnschrift Condensed" panose="020B0502040204020203" pitchFamily="34" charset="0"/>
              </a:rPr>
            </a:br>
            <a:br>
              <a:rPr lang="en-IN" dirty="0">
                <a:solidFill>
                  <a:srgbClr val="FF0000"/>
                </a:solidFill>
                <a:latin typeface="Bahnschrift Condensed" panose="020B0502040204020203" pitchFamily="34" charset="0"/>
              </a:rPr>
            </a:br>
            <a:r>
              <a:rPr lang="en-IN" u="sng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AND 0BJECTIVE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7B8B-3861-406E-A0AD-B04333889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81176"/>
            <a:ext cx="10820400" cy="443751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Main Objective Of Hotel Organizations Could Be Improved By Integrating Service-oriented Operations Service-oriented Operations With Project Management Principles.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Such Integration Would Instill Innovation, Proactive Attitudes And Regulated Risk-taking Needed To Pursue Ongoing Improvement And Proactive Response To Change.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By Managing Each Change As A Project, Embedded In Smoothly Running Operations, Hotels Would Extend Their Life Span By Continuously Reinventing Themselves.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Due To Which The Customers Can Easily Book The Hotels Rooms.</a:t>
            </a:r>
            <a:endParaRPr lang="en-IN"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73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CAAA-1328-48AC-8207-F92AAFF70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025" y="0"/>
            <a:ext cx="8066698" cy="1293028"/>
          </a:xfrm>
        </p:spPr>
        <p:txBody>
          <a:bodyPr/>
          <a:lstStyle/>
          <a:p>
            <a:pPr algn="ctr"/>
            <a:r>
              <a:rPr lang="en-IN" u="sng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7BA73-8F26-4ACB-B6E9-4345CC574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518" y="921141"/>
            <a:ext cx="5616000" cy="324000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CREATE TABLE CONTACT(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ID INT(10) UNSIGNED NOT NULL,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FULLNAME VARCHAR(100) DEFAULT NULL,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PHONENO INT(10) DEFAULT NULL,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EMAIL TEXT,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CDATE DATE DEFAULT NULL,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APPROVAL VARCHAR(12) DEFAULT NULL);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9267C0-F551-4FE2-904A-A8A2BB26C493}"/>
              </a:ext>
            </a:extLst>
          </p:cNvPr>
          <p:cNvSpPr txBox="1"/>
          <p:nvPr/>
        </p:nvSpPr>
        <p:spPr>
          <a:xfrm>
            <a:off x="5212518" y="4532553"/>
            <a:ext cx="5210175" cy="1894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CREATE TABLE NEWSLETTERLOG(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ID INT(10) UNSIGNED NOT NULL,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TITLE VARCHAR(52) DEFAULT NULL,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SUBJECT VARCHAR(100) DEFAULT NULL,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NEWS TEXT);</a:t>
            </a:r>
          </a:p>
        </p:txBody>
      </p:sp>
    </p:spTree>
    <p:extLst>
      <p:ext uri="{BB962C8B-B14F-4D97-AF65-F5344CB8AC3E}">
        <p14:creationId xmlns:p14="http://schemas.microsoft.com/office/powerpoint/2010/main" val="3670239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422AAC-3B24-44CF-B567-CB53F4DF627E}"/>
              </a:ext>
            </a:extLst>
          </p:cNvPr>
          <p:cNvSpPr txBox="1"/>
          <p:nvPr/>
        </p:nvSpPr>
        <p:spPr>
          <a:xfrm>
            <a:off x="5019674" y="847546"/>
            <a:ext cx="5057775" cy="1883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CREATE TABLE LOGIN(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ID INT(10) UNSIGNED  NOT NULL,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USNAME VARCHAR(30) DEFAULT NULL,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PASS VARCHAR(30) DEFAULT NULL);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3A6754-C3B0-4EF9-9D46-42625FCCD534}"/>
              </a:ext>
            </a:extLst>
          </p:cNvPr>
          <p:cNvSpPr txBox="1"/>
          <p:nvPr/>
        </p:nvSpPr>
        <p:spPr>
          <a:xfrm>
            <a:off x="5019674" y="3147077"/>
            <a:ext cx="6076951" cy="2806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CREATE TABLE ROOM(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ID INT(10) UNSIGNED NOT NULL,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TYPE VARCHAR(15) DEFAULT NULL,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BEDDING VARCHAR(10) DEFAULT NULL,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PLACE  VARCHAR(10) DEFAULT NULL,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CUSID INT(11) DEFAULT NULL);</a:t>
            </a:r>
          </a:p>
        </p:txBody>
      </p:sp>
    </p:spTree>
    <p:extLst>
      <p:ext uri="{BB962C8B-B14F-4D97-AF65-F5344CB8AC3E}">
        <p14:creationId xmlns:p14="http://schemas.microsoft.com/office/powerpoint/2010/main" val="333689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E37B02-2C82-4FBC-B822-52770BB7A13E}"/>
              </a:ext>
            </a:extLst>
          </p:cNvPr>
          <p:cNvSpPr txBox="1"/>
          <p:nvPr/>
        </p:nvSpPr>
        <p:spPr>
          <a:xfrm>
            <a:off x="4867274" y="428625"/>
            <a:ext cx="5133975" cy="5957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CREATE TABLE PAYMENT(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ID INT(11) DEFAULT NULL,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TITLE VARCHAR(5) DEFAULT NULL,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FNAME VARCHAR(30) DEFAULT NULL,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LNAME VARCHAR(30) DEFAULT NULL,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TROOM VARCHAR(30) DEFAULT NULL,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TBED VARCHAR(30) DEFAULT NULL,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NROOM INT(11) DEFAULT NULL,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CIN DATE DEFAULT NULL,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COUT DATE DEFAULT NULL,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TTOT DOUBLE (8,2) DEFAULT NULL,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FINTOT DOUBLE (8,2) DEFAULT NULL,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MEPR DOUNLE(8,2) DEFAULT NULL,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MEAL VARCHAR(30) DEFAULT NULL,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BTOT DOUBLE(8,2) DEFAULT NULL,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NOOFDAYS INT(11) DEFAULT NULL);</a:t>
            </a:r>
          </a:p>
        </p:txBody>
      </p:sp>
    </p:spTree>
    <p:extLst>
      <p:ext uri="{BB962C8B-B14F-4D97-AF65-F5344CB8AC3E}">
        <p14:creationId xmlns:p14="http://schemas.microsoft.com/office/powerpoint/2010/main" val="733700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DE6AD2-F4E7-4E00-976E-CB1EE77793BC}"/>
              </a:ext>
            </a:extLst>
          </p:cNvPr>
          <p:cNvSpPr txBox="1"/>
          <p:nvPr/>
        </p:nvSpPr>
        <p:spPr>
          <a:xfrm>
            <a:off x="6361386" y="243512"/>
            <a:ext cx="8507139" cy="6326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CREATE TABLE ROOMBOOK(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ID INT(10) UNSIGNED NOT NULL,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TITLE VARCHAR(5) DEFAULT NULL,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FNAME TEXT,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LNAME TEXT,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EMAIL VARCHAR(50) DEFAULT NULL,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NATIONAL VARCHAR(30) DEFAULT NULL,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COUNTRY VARCHAR(30) DEFAULT  NULL,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PHONE TEXT,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TROOM VARCHAR(20) DEFAULT NULL,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BED VARCHAR(10) DEFAULT NULL,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NROOM VARCHAR(2) DEFAULT NULL,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MEAL VARCHAR(15) DEFAULT NULL,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CIN DATE DEFAULT NULL,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COUT DATE DEFAULT NULL,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STAT VARCHAR(15) DAFAULT NULL,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NODAYS INT(11) DEFAULT NULL);</a:t>
            </a:r>
          </a:p>
        </p:txBody>
      </p:sp>
    </p:spTree>
    <p:extLst>
      <p:ext uri="{BB962C8B-B14F-4D97-AF65-F5344CB8AC3E}">
        <p14:creationId xmlns:p14="http://schemas.microsoft.com/office/powerpoint/2010/main" val="961790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</TotalTime>
  <Words>855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Bahnschrift</vt:lpstr>
      <vt:lpstr>Bahnschrift Condensed</vt:lpstr>
      <vt:lpstr>Calibri</vt:lpstr>
      <vt:lpstr>Calibri Light</vt:lpstr>
      <vt:lpstr>Cambria Math</vt:lpstr>
      <vt:lpstr>Sitka Display</vt:lpstr>
      <vt:lpstr>Sitka Small</vt:lpstr>
      <vt:lpstr>Times New Roman</vt:lpstr>
      <vt:lpstr>Wingdings</vt:lpstr>
      <vt:lpstr>Office Theme</vt:lpstr>
      <vt:lpstr>5th semester  DBMS Mini Project HOTEL MANAGEMENT SYSTEM</vt:lpstr>
      <vt:lpstr> AGENDA </vt:lpstr>
      <vt:lpstr>INTRODUCTION</vt:lpstr>
      <vt:lpstr> ABSTRACT</vt:lpstr>
      <vt:lpstr>  AIM AND 0BJECTIVE</vt:lpstr>
      <vt:lpstr>TABLE LIST</vt:lpstr>
      <vt:lpstr>PowerPoint Presentation</vt:lpstr>
      <vt:lpstr>PowerPoint Presentation</vt:lpstr>
      <vt:lpstr>PowerPoint Presentation</vt:lpstr>
      <vt:lpstr>ER DIAGRAM </vt:lpstr>
      <vt:lpstr>SCHEMA DIAGRAM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5th semester  DBMS Mini Project HOTEL MANAGEMENT SYSTEM</dc:title>
  <dc:creator>latha</dc:creator>
  <cp:lastModifiedBy>latharani</cp:lastModifiedBy>
  <cp:revision>28</cp:revision>
  <dcterms:created xsi:type="dcterms:W3CDTF">2021-11-23T19:57:54Z</dcterms:created>
  <dcterms:modified xsi:type="dcterms:W3CDTF">2022-02-07T08:37:55Z</dcterms:modified>
</cp:coreProperties>
</file>