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E9FC5-84CA-4D6B-A049-867563EF43C1}" v="20" dt="2025-08-28T10:03:39.1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tha palani" userId="6262e1b75f845d57" providerId="LiveId" clId="{48EE9FC5-84CA-4D6B-A049-867563EF43C1}"/>
    <pc:docChg chg="undo redo custSel addSld delSld modSld">
      <pc:chgData name="latha palani" userId="6262e1b75f845d57" providerId="LiveId" clId="{48EE9FC5-84CA-4D6B-A049-867563EF43C1}" dt="2025-08-28T10:03:46.705" v="789" actId="20577"/>
      <pc:docMkLst>
        <pc:docMk/>
      </pc:docMkLst>
      <pc:sldChg chg="modSp mod">
        <pc:chgData name="latha palani" userId="6262e1b75f845d57" providerId="LiveId" clId="{48EE9FC5-84CA-4D6B-A049-867563EF43C1}" dt="2025-08-28T10:03:46.705" v="789" actId="20577"/>
        <pc:sldMkLst>
          <pc:docMk/>
          <pc:sldMk cId="0" sldId="256"/>
        </pc:sldMkLst>
        <pc:spChg chg="mod">
          <ac:chgData name="latha palani" userId="6262e1b75f845d57" providerId="LiveId" clId="{48EE9FC5-84CA-4D6B-A049-867563EF43C1}" dt="2025-08-28T10:03:46.705" v="789" actId="20577"/>
          <ac:spMkLst>
            <pc:docMk/>
            <pc:sldMk cId="0" sldId="256"/>
            <ac:spMk id="14" creationId="{D55ADE35-C35B-07C1-F5AA-C33B3DDB802E}"/>
          </ac:spMkLst>
        </pc:spChg>
      </pc:sldChg>
      <pc:sldChg chg="delSp modSp mod">
        <pc:chgData name="latha palani" userId="6262e1b75f845d57" providerId="LiveId" clId="{48EE9FC5-84CA-4D6B-A049-867563EF43C1}" dt="2025-08-28T09:56:38.632" v="750" actId="20577"/>
        <pc:sldMkLst>
          <pc:docMk/>
          <pc:sldMk cId="0" sldId="257"/>
        </pc:sldMkLst>
        <pc:spChg chg="mod">
          <ac:chgData name="latha palani" userId="6262e1b75f845d57" providerId="LiveId" clId="{48EE9FC5-84CA-4D6B-A049-867563EF43C1}" dt="2025-08-28T09:56:38.632" v="750" actId="20577"/>
          <ac:spMkLst>
            <pc:docMk/>
            <pc:sldMk cId="0" sldId="257"/>
            <ac:spMk id="2" creationId="{00000000-0000-0000-0000-000000000000}"/>
          </ac:spMkLst>
        </pc:spChg>
        <pc:spChg chg="del">
          <ac:chgData name="latha palani" userId="6262e1b75f845d57" providerId="LiveId" clId="{48EE9FC5-84CA-4D6B-A049-867563EF43C1}" dt="2025-08-28T09:07:04.710" v="618" actId="21"/>
          <ac:spMkLst>
            <pc:docMk/>
            <pc:sldMk cId="0" sldId="257"/>
            <ac:spMk id="15" creationId="{00000000-0000-0000-0000-000000000000}"/>
          </ac:spMkLst>
        </pc:spChg>
      </pc:sldChg>
      <pc:sldChg chg="addSp delSp modSp mod">
        <pc:chgData name="latha palani" userId="6262e1b75f845d57" providerId="LiveId" clId="{48EE9FC5-84CA-4D6B-A049-867563EF43C1}" dt="2025-08-27T10:14:15.454" v="161" actId="20577"/>
        <pc:sldMkLst>
          <pc:docMk/>
          <pc:sldMk cId="0" sldId="259"/>
        </pc:sldMkLst>
        <pc:spChg chg="add del">
          <ac:chgData name="latha palani" userId="6262e1b75f845d57" providerId="LiveId" clId="{48EE9FC5-84CA-4D6B-A049-867563EF43C1}" dt="2025-08-27T10:13:38.624" v="149" actId="22"/>
          <ac:spMkLst>
            <pc:docMk/>
            <pc:sldMk cId="0" sldId="259"/>
            <ac:spMk id="11" creationId="{7ADFEE69-868E-9CFB-391B-B9017101A6AF}"/>
          </ac:spMkLst>
        </pc:spChg>
        <pc:spChg chg="add mod">
          <ac:chgData name="latha palani" userId="6262e1b75f845d57" providerId="LiveId" clId="{48EE9FC5-84CA-4D6B-A049-867563EF43C1}" dt="2025-08-27T10:14:15.454" v="161" actId="20577"/>
          <ac:spMkLst>
            <pc:docMk/>
            <pc:sldMk cId="0" sldId="259"/>
            <ac:spMk id="13" creationId="{FA003744-94EA-1DB6-343E-1184E804FC8C}"/>
          </ac:spMkLst>
        </pc:spChg>
      </pc:sldChg>
      <pc:sldChg chg="addSp modSp mod">
        <pc:chgData name="latha palani" userId="6262e1b75f845d57" providerId="LiveId" clId="{48EE9FC5-84CA-4D6B-A049-867563EF43C1}" dt="2025-08-27T10:16:35.010" v="199" actId="20577"/>
        <pc:sldMkLst>
          <pc:docMk/>
          <pc:sldMk cId="0" sldId="260"/>
        </pc:sldMkLst>
        <pc:spChg chg="add mod">
          <ac:chgData name="latha palani" userId="6262e1b75f845d57" providerId="LiveId" clId="{48EE9FC5-84CA-4D6B-A049-867563EF43C1}" dt="2025-08-27T10:16:35.010" v="199" actId="20577"/>
          <ac:spMkLst>
            <pc:docMk/>
            <pc:sldMk cId="0" sldId="260"/>
            <ac:spMk id="11" creationId="{DDE2AF4D-3367-6336-0C2D-17CE0070F1C4}"/>
          </ac:spMkLst>
        </pc:spChg>
      </pc:sldChg>
      <pc:sldChg chg="addSp modSp mod">
        <pc:chgData name="latha palani" userId="6262e1b75f845d57" providerId="LiveId" clId="{48EE9FC5-84CA-4D6B-A049-867563EF43C1}" dt="2025-08-27T10:17:32.389" v="219" actId="20577"/>
        <pc:sldMkLst>
          <pc:docMk/>
          <pc:sldMk cId="0" sldId="261"/>
        </pc:sldMkLst>
        <pc:spChg chg="add mod">
          <ac:chgData name="latha palani" userId="6262e1b75f845d57" providerId="LiveId" clId="{48EE9FC5-84CA-4D6B-A049-867563EF43C1}" dt="2025-08-27T10:17:32.389" v="219" actId="20577"/>
          <ac:spMkLst>
            <pc:docMk/>
            <pc:sldMk cId="0" sldId="261"/>
            <ac:spMk id="9" creationId="{C2F6C534-E938-928E-B393-4B605A8A44B8}"/>
          </ac:spMkLst>
        </pc:spChg>
      </pc:sldChg>
      <pc:sldChg chg="addSp modSp mod">
        <pc:chgData name="latha palani" userId="6262e1b75f845d57" providerId="LiveId" clId="{48EE9FC5-84CA-4D6B-A049-867563EF43C1}" dt="2025-08-27T10:21:02.867" v="328" actId="20577"/>
        <pc:sldMkLst>
          <pc:docMk/>
          <pc:sldMk cId="0" sldId="262"/>
        </pc:sldMkLst>
        <pc:graphicFrameChg chg="add mod modGraphic">
          <ac:chgData name="latha palani" userId="6262e1b75f845d57" providerId="LiveId" clId="{48EE9FC5-84CA-4D6B-A049-867563EF43C1}" dt="2025-08-27T10:21:02.867" v="328" actId="20577"/>
          <ac:graphicFrameMkLst>
            <pc:docMk/>
            <pc:sldMk cId="0" sldId="262"/>
            <ac:graphicFrameMk id="8" creationId="{D23FD87A-CAFB-6323-3300-AEA4B685959C}"/>
          </ac:graphicFrameMkLst>
        </pc:graphicFrameChg>
      </pc:sldChg>
      <pc:sldChg chg="addSp delSp modSp mod">
        <pc:chgData name="latha palani" userId="6262e1b75f845d57" providerId="LiveId" clId="{48EE9FC5-84CA-4D6B-A049-867563EF43C1}" dt="2025-08-27T10:46:15.059" v="573" actId="14100"/>
        <pc:sldMkLst>
          <pc:docMk/>
          <pc:sldMk cId="0" sldId="263"/>
        </pc:sldMkLst>
        <pc:spChg chg="del mod">
          <ac:chgData name="latha palani" userId="6262e1b75f845d57" providerId="LiveId" clId="{48EE9FC5-84CA-4D6B-A049-867563EF43C1}" dt="2025-08-27T10:30:41.855" v="465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latha palani" userId="6262e1b75f845d57" providerId="LiveId" clId="{48EE9FC5-84CA-4D6B-A049-867563EF43C1}" dt="2025-08-27T10:30:51.465" v="467" actId="21"/>
          <ac:spMkLst>
            <pc:docMk/>
            <pc:sldMk cId="0" sldId="263"/>
            <ac:spMk id="3" creationId="{00000000-0000-0000-0000-000000000000}"/>
          </ac:spMkLst>
        </pc:spChg>
        <pc:spChg chg="del">
          <ac:chgData name="latha palani" userId="6262e1b75f845d57" providerId="LiveId" clId="{48EE9FC5-84CA-4D6B-A049-867563EF43C1}" dt="2025-08-27T10:30:48.249" v="466" actId="21"/>
          <ac:spMkLst>
            <pc:docMk/>
            <pc:sldMk cId="0" sldId="263"/>
            <ac:spMk id="4" creationId="{00000000-0000-0000-0000-000000000000}"/>
          </ac:spMkLst>
        </pc:spChg>
        <pc:spChg chg="del">
          <ac:chgData name="latha palani" userId="6262e1b75f845d57" providerId="LiveId" clId="{48EE9FC5-84CA-4D6B-A049-867563EF43C1}" dt="2025-08-27T10:30:55.455" v="468" actId="21"/>
          <ac:spMkLst>
            <pc:docMk/>
            <pc:sldMk cId="0" sldId="263"/>
            <ac:spMk id="5" creationId="{00000000-0000-0000-0000-000000000000}"/>
          </ac:spMkLst>
        </pc:spChg>
        <pc:picChg chg="del">
          <ac:chgData name="latha palani" userId="6262e1b75f845d57" providerId="LiveId" clId="{48EE9FC5-84CA-4D6B-A049-867563EF43C1}" dt="2025-08-27T10:30:19.515" v="456" actId="21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latha palani" userId="6262e1b75f845d57" providerId="LiveId" clId="{48EE9FC5-84CA-4D6B-A049-867563EF43C1}" dt="2025-08-27T10:34:14.827" v="496" actId="14100"/>
          <ac:picMkLst>
            <pc:docMk/>
            <pc:sldMk cId="0" sldId="263"/>
            <ac:picMk id="11" creationId="{4999883A-5EE3-D4F7-BC0C-0477DBAA7EEA}"/>
          </ac:picMkLst>
        </pc:picChg>
        <pc:picChg chg="add mod">
          <ac:chgData name="latha palani" userId="6262e1b75f845d57" providerId="LiveId" clId="{48EE9FC5-84CA-4D6B-A049-867563EF43C1}" dt="2025-08-27T10:34:10.323" v="495" actId="1076"/>
          <ac:picMkLst>
            <pc:docMk/>
            <pc:sldMk cId="0" sldId="263"/>
            <ac:picMk id="13" creationId="{3B5F4C6A-840C-A204-AAA7-02A301692E78}"/>
          </ac:picMkLst>
        </pc:picChg>
        <pc:picChg chg="add mod">
          <ac:chgData name="latha palani" userId="6262e1b75f845d57" providerId="LiveId" clId="{48EE9FC5-84CA-4D6B-A049-867563EF43C1}" dt="2025-08-27T10:35:18.074" v="510" actId="14100"/>
          <ac:picMkLst>
            <pc:docMk/>
            <pc:sldMk cId="0" sldId="263"/>
            <ac:picMk id="15" creationId="{D660898B-A4BB-D9A7-B06D-A736AB886472}"/>
          </ac:picMkLst>
        </pc:picChg>
        <pc:picChg chg="add mod">
          <ac:chgData name="latha palani" userId="6262e1b75f845d57" providerId="LiveId" clId="{48EE9FC5-84CA-4D6B-A049-867563EF43C1}" dt="2025-08-27T10:36:21.868" v="525" actId="14100"/>
          <ac:picMkLst>
            <pc:docMk/>
            <pc:sldMk cId="0" sldId="263"/>
            <ac:picMk id="17" creationId="{B79D6B87-9EB6-62BC-01D0-A31B5F99ED38}"/>
          </ac:picMkLst>
        </pc:picChg>
        <pc:picChg chg="add mod">
          <ac:chgData name="latha palani" userId="6262e1b75f845d57" providerId="LiveId" clId="{48EE9FC5-84CA-4D6B-A049-867563EF43C1}" dt="2025-08-27T10:37:35.354" v="539" actId="14100"/>
          <ac:picMkLst>
            <pc:docMk/>
            <pc:sldMk cId="0" sldId="263"/>
            <ac:picMk id="19" creationId="{076DF343-FA5E-37DE-43A9-C3F04C47D736}"/>
          </ac:picMkLst>
        </pc:picChg>
        <pc:picChg chg="add mod">
          <ac:chgData name="latha palani" userId="6262e1b75f845d57" providerId="LiveId" clId="{48EE9FC5-84CA-4D6B-A049-867563EF43C1}" dt="2025-08-27T10:44:37.924" v="550" actId="14100"/>
          <ac:picMkLst>
            <pc:docMk/>
            <pc:sldMk cId="0" sldId="263"/>
            <ac:picMk id="21" creationId="{3AEF9DA0-5E4D-61B4-3DE7-57BECA285581}"/>
          </ac:picMkLst>
        </pc:picChg>
        <pc:picChg chg="add mod">
          <ac:chgData name="latha palani" userId="6262e1b75f845d57" providerId="LiveId" clId="{48EE9FC5-84CA-4D6B-A049-867563EF43C1}" dt="2025-08-27T10:45:28.925" v="562" actId="14100"/>
          <ac:picMkLst>
            <pc:docMk/>
            <pc:sldMk cId="0" sldId="263"/>
            <ac:picMk id="23" creationId="{68B5EE7D-3A68-E322-02FE-9CB2F264C2E7}"/>
          </ac:picMkLst>
        </pc:picChg>
        <pc:picChg chg="add mod">
          <ac:chgData name="latha palani" userId="6262e1b75f845d57" providerId="LiveId" clId="{48EE9FC5-84CA-4D6B-A049-867563EF43C1}" dt="2025-08-27T10:46:15.059" v="573" actId="14100"/>
          <ac:picMkLst>
            <pc:docMk/>
            <pc:sldMk cId="0" sldId="263"/>
            <ac:picMk id="25" creationId="{D2D6DE08-76F5-C2F7-A5E1-A2601182C512}"/>
          </ac:picMkLst>
        </pc:picChg>
      </pc:sldChg>
      <pc:sldChg chg="addSp modSp mod">
        <pc:chgData name="latha palani" userId="6262e1b75f845d57" providerId="LiveId" clId="{48EE9FC5-84CA-4D6B-A049-867563EF43C1}" dt="2025-08-28T09:18:09.851" v="621" actId="20577"/>
        <pc:sldMkLst>
          <pc:docMk/>
          <pc:sldMk cId="0" sldId="264"/>
        </pc:sldMkLst>
        <pc:spChg chg="add">
          <ac:chgData name="latha palani" userId="6262e1b75f845d57" providerId="LiveId" clId="{48EE9FC5-84CA-4D6B-A049-867563EF43C1}" dt="2025-08-27T10:20:00.706" v="307"/>
          <ac:spMkLst>
            <pc:docMk/>
            <pc:sldMk cId="0" sldId="264"/>
            <ac:spMk id="2" creationId="{8DF175E0-3469-9212-FD46-EF9A8803210F}"/>
          </ac:spMkLst>
        </pc:spChg>
        <pc:spChg chg="add mod">
          <ac:chgData name="latha palani" userId="6262e1b75f845d57" providerId="LiveId" clId="{48EE9FC5-84CA-4D6B-A049-867563EF43C1}" dt="2025-08-27T10:21:01.501" v="327" actId="20577"/>
          <ac:spMkLst>
            <pc:docMk/>
            <pc:sldMk cId="0" sldId="264"/>
            <ac:spMk id="3" creationId="{71A1260A-D17A-5640-FF42-02FF6F262179}"/>
          </ac:spMkLst>
        </pc:spChg>
        <pc:spChg chg="add mod">
          <ac:chgData name="latha palani" userId="6262e1b75f845d57" providerId="LiveId" clId="{48EE9FC5-84CA-4D6B-A049-867563EF43C1}" dt="2025-08-27T10:22:58.814" v="438" actId="20577"/>
          <ac:spMkLst>
            <pc:docMk/>
            <pc:sldMk cId="0" sldId="264"/>
            <ac:spMk id="7" creationId="{3FB0C9E8-17BF-22B3-8E19-25EDF8DC2AC4}"/>
          </ac:spMkLst>
        </pc:spChg>
        <pc:spChg chg="mod">
          <ac:chgData name="latha palani" userId="6262e1b75f845d57" providerId="LiveId" clId="{48EE9FC5-84CA-4D6B-A049-867563EF43C1}" dt="2025-08-28T09:18:09.851" v="621" actId="20577"/>
          <ac:spMkLst>
            <pc:docMk/>
            <pc:sldMk cId="0" sldId="264"/>
            <ac:spMk id="8" creationId="{00000000-0000-0000-0000-000000000000}"/>
          </ac:spMkLst>
        </pc:spChg>
      </pc:sldChg>
      <pc:sldChg chg="addSp modSp mod">
        <pc:chgData name="latha palani" userId="6262e1b75f845d57" providerId="LiveId" clId="{48EE9FC5-84CA-4D6B-A049-867563EF43C1}" dt="2025-08-27T10:25:44.554" v="455" actId="20577"/>
        <pc:sldMkLst>
          <pc:docMk/>
          <pc:sldMk cId="0" sldId="265"/>
        </pc:sldMkLst>
        <pc:spChg chg="add mod">
          <ac:chgData name="latha palani" userId="6262e1b75f845d57" providerId="LiveId" clId="{48EE9FC5-84CA-4D6B-A049-867563EF43C1}" dt="2025-08-27T10:25:44.554" v="455" actId="20577"/>
          <ac:spMkLst>
            <pc:docMk/>
            <pc:sldMk cId="0" sldId="265"/>
            <ac:spMk id="8" creationId="{7E348A9B-C124-C19E-F3BC-949B614F7504}"/>
          </ac:spMkLst>
        </pc:spChg>
      </pc:sldChg>
      <pc:sldChg chg="addSp modSp mod">
        <pc:chgData name="latha palani" userId="6262e1b75f845d57" providerId="LiveId" clId="{48EE9FC5-84CA-4D6B-A049-867563EF43C1}" dt="2025-08-27T10:24:45.898" v="446" actId="1076"/>
        <pc:sldMkLst>
          <pc:docMk/>
          <pc:sldMk cId="2720660618" sldId="269"/>
        </pc:sldMkLst>
        <pc:spChg chg="add">
          <ac:chgData name="latha palani" userId="6262e1b75f845d57" providerId="LiveId" clId="{48EE9FC5-84CA-4D6B-A049-867563EF43C1}" dt="2025-08-27T10:23:31.262" v="439"/>
          <ac:spMkLst>
            <pc:docMk/>
            <pc:sldMk cId="2720660618" sldId="269"/>
            <ac:spMk id="3" creationId="{764284AC-6E52-024C-CBE8-3B61495C2A26}"/>
          </ac:spMkLst>
        </pc:spChg>
        <pc:spChg chg="add mod">
          <ac:chgData name="latha palani" userId="6262e1b75f845d57" providerId="LiveId" clId="{48EE9FC5-84CA-4D6B-A049-867563EF43C1}" dt="2025-08-27T10:24:45.898" v="446" actId="1076"/>
          <ac:spMkLst>
            <pc:docMk/>
            <pc:sldMk cId="2720660618" sldId="269"/>
            <ac:spMk id="5" creationId="{326073F7-B5F7-A3AF-6898-47444425E6E1}"/>
          </ac:spMkLst>
        </pc:spChg>
      </pc:sldChg>
      <pc:sldChg chg="modSp new mod">
        <pc:chgData name="latha palani" userId="6262e1b75f845d57" providerId="LiveId" clId="{48EE9FC5-84CA-4D6B-A049-867563EF43C1}" dt="2025-08-28T09:55:50.855" v="670" actId="20577"/>
        <pc:sldMkLst>
          <pc:docMk/>
          <pc:sldMk cId="1533601747" sldId="270"/>
        </pc:sldMkLst>
        <pc:spChg chg="mod">
          <ac:chgData name="latha palani" userId="6262e1b75f845d57" providerId="LiveId" clId="{48EE9FC5-84CA-4D6B-A049-867563EF43C1}" dt="2025-08-27T10:47:28.165" v="609" actId="20577"/>
          <ac:spMkLst>
            <pc:docMk/>
            <pc:sldMk cId="1533601747" sldId="270"/>
            <ac:spMk id="2" creationId="{0A258FE2-1C65-2818-2A69-ED13EFD52BC5}"/>
          </ac:spMkLst>
        </pc:spChg>
        <pc:spChg chg="mod">
          <ac:chgData name="latha palani" userId="6262e1b75f845d57" providerId="LiveId" clId="{48EE9FC5-84CA-4D6B-A049-867563EF43C1}" dt="2025-08-28T09:55:50.855" v="670" actId="20577"/>
          <ac:spMkLst>
            <pc:docMk/>
            <pc:sldMk cId="1533601747" sldId="270"/>
            <ac:spMk id="3" creationId="{EBBC44ED-8FA9-AD96-8A29-13D28D2849D7}"/>
          </ac:spMkLst>
        </pc:spChg>
      </pc:sldChg>
      <pc:sldChg chg="new del">
        <pc:chgData name="latha palani" userId="6262e1b75f845d57" providerId="LiveId" clId="{48EE9FC5-84CA-4D6B-A049-867563EF43C1}" dt="2025-08-27T10:32:52.567" v="483" actId="2696"/>
        <pc:sldMkLst>
          <pc:docMk/>
          <pc:sldMk cId="263301497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fonts.google.com/specimen/Inter" TargetMode="External"/><Relationship Id="rId5" Type="http://schemas.openxmlformats.org/officeDocument/2006/relationships/hyperlink" Target="https://fontawesome.com/" TargetMode="External"/><Relationship Id="rId4" Type="http://schemas.openxmlformats.org/officeDocument/2006/relationships/hyperlink" Target="https://tailwindcss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Latha p </a:t>
            </a:r>
          </a:p>
          <a:p>
            <a:r>
              <a:rPr lang="en-US" sz="2400" dirty="0"/>
              <a:t>REGISTER NO AND NMID: 222401248,asunm1102ai138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with AI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Dharmamurthi</a:t>
            </a:r>
            <a:r>
              <a:rPr lang="en-US" sz="2400" dirty="0"/>
              <a:t> Rao Bahadur </a:t>
            </a:r>
            <a:r>
              <a:rPr lang="en-US" sz="2400" dirty="0" err="1"/>
              <a:t>Calavala</a:t>
            </a:r>
            <a:r>
              <a:rPr lang="en-US" sz="2400" dirty="0"/>
              <a:t> </a:t>
            </a:r>
            <a:r>
              <a:rPr lang="en-US" sz="2400" dirty="0" err="1"/>
              <a:t>Cunnan</a:t>
            </a:r>
            <a:r>
              <a:rPr lang="en-US" sz="2400" dirty="0"/>
              <a:t> Chetty Hindu </a:t>
            </a:r>
            <a:r>
              <a:rPr lang="en-US" sz="2400" dirty="0" err="1"/>
              <a:t>College,Madras</a:t>
            </a:r>
            <a:r>
              <a:rPr lang="en-US" sz="2400"/>
              <a:t> university.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 program">
            <a:extLst>
              <a:ext uri="{FF2B5EF4-FFF2-40B4-BE49-F238E27FC236}">
                <a16:creationId xmlns:a16="http://schemas.microsoft.com/office/drawing/2014/main" id="{4999883A-5EE3-D4F7-BC0C-0477DBAA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2286000" cy="1177084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5F4C6A-840C-A204-AAA7-02A30169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71750"/>
            <a:ext cx="3124200" cy="1253134"/>
          </a:xfrm>
          <a:prstGeom prst="rect">
            <a:avLst/>
          </a:prstGeom>
        </p:spPr>
      </p:pic>
      <p:pic>
        <p:nvPicPr>
          <p:cNvPr id="15" name="Picture 14" descr="A screenshot of a web page">
            <a:extLst>
              <a:ext uri="{FF2B5EF4-FFF2-40B4-BE49-F238E27FC236}">
                <a16:creationId xmlns:a16="http://schemas.microsoft.com/office/drawing/2014/main" id="{D660898B-A4BB-D9A7-B06D-A736AB886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15591"/>
            <a:ext cx="3200400" cy="1209293"/>
          </a:xfrm>
          <a:prstGeom prst="rect">
            <a:avLst/>
          </a:prstGeom>
        </p:spPr>
      </p:pic>
      <p:pic>
        <p:nvPicPr>
          <p:cNvPr id="17" name="Picture 16" descr="A screenshot of a computer">
            <a:extLst>
              <a:ext uri="{FF2B5EF4-FFF2-40B4-BE49-F238E27FC236}">
                <a16:creationId xmlns:a16="http://schemas.microsoft.com/office/drawing/2014/main" id="{B79D6B87-9EB6-62BC-01D0-A31B5F99E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95600"/>
            <a:ext cx="2286000" cy="1337517"/>
          </a:xfrm>
          <a:prstGeom prst="rect">
            <a:avLst/>
          </a:prstGeom>
        </p:spPr>
      </p:pic>
      <p:pic>
        <p:nvPicPr>
          <p:cNvPr id="19" name="Picture 18" descr="A screenshot of a computer">
            <a:extLst>
              <a:ext uri="{FF2B5EF4-FFF2-40B4-BE49-F238E27FC236}">
                <a16:creationId xmlns:a16="http://schemas.microsoft.com/office/drawing/2014/main" id="{076DF343-FA5E-37DE-43A9-C3F04C47D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31757"/>
            <a:ext cx="3124200" cy="1416166"/>
          </a:xfrm>
          <a:prstGeom prst="rect">
            <a:avLst/>
          </a:prstGeom>
        </p:spPr>
      </p:pic>
      <p:pic>
        <p:nvPicPr>
          <p:cNvPr id="21" name="Picture 20" descr="A screenshot of a web page&#10;&#10;AI-generated content may be incorrect.">
            <a:extLst>
              <a:ext uri="{FF2B5EF4-FFF2-40B4-BE49-F238E27FC236}">
                <a16:creationId xmlns:a16="http://schemas.microsoft.com/office/drawing/2014/main" id="{3AEF9DA0-5E4D-61B4-3DE7-57BECA285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98" y="2722769"/>
            <a:ext cx="3307702" cy="1527647"/>
          </a:xfrm>
          <a:prstGeom prst="rect">
            <a:avLst/>
          </a:prstGeom>
        </p:spPr>
      </p:pic>
      <p:pic>
        <p:nvPicPr>
          <p:cNvPr id="23" name="Picture 22" descr="A screenshot of a computer">
            <a:extLst>
              <a:ext uri="{FF2B5EF4-FFF2-40B4-BE49-F238E27FC236}">
                <a16:creationId xmlns:a16="http://schemas.microsoft.com/office/drawing/2014/main" id="{68B5EE7D-3A68-E322-02FE-9CB2F264C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04251"/>
            <a:ext cx="2514601" cy="1337517"/>
          </a:xfrm>
          <a:prstGeom prst="rect">
            <a:avLst/>
          </a:prstGeom>
        </p:spPr>
      </p:pic>
      <p:pic>
        <p:nvPicPr>
          <p:cNvPr id="25" name="Picture 24" descr="A screenshot of a computer">
            <a:extLst>
              <a:ext uri="{FF2B5EF4-FFF2-40B4-BE49-F238E27FC236}">
                <a16:creationId xmlns:a16="http://schemas.microsoft.com/office/drawing/2014/main" id="{D2D6DE08-76F5-C2F7-A5E1-A2601182C5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04251"/>
            <a:ext cx="2895600" cy="13375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8FE2-1C65-2818-2A69-ED13EFD52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533401"/>
            <a:ext cx="8691625" cy="492443"/>
          </a:xfrm>
        </p:spPr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C44ED-8FA9-AD96-8A29-13D28D2849D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" y="2133600"/>
            <a:ext cx="9601200" cy="492443"/>
          </a:xfrm>
        </p:spPr>
        <p:txBody>
          <a:bodyPr/>
          <a:lstStyle/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3360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8A9B-C124-C19E-F3BC-949B614F7504}"/>
              </a:ext>
            </a:extLst>
          </p:cNvPr>
          <p:cNvSpPr txBox="1"/>
          <p:nvPr/>
        </p:nvSpPr>
        <p:spPr>
          <a:xfrm>
            <a:off x="1066800" y="1364677"/>
            <a:ext cx="7540690" cy="4875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This portfolio website is a 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comprehensive and effective tool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for launching </a:t>
            </a:r>
            <a:r>
              <a:rPr lang="en-US" dirty="0">
                <a:solidFill>
                  <a:srgbClr val="404040"/>
                </a:solidFill>
                <a:latin typeface="quote-cjk-patch"/>
              </a:rPr>
              <a:t>my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professional career. It successfully addresses the problem statement by: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Creating a Powerful First Impression: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The modern design and smooth animations immediately convey technical competence and attention to detail.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Effectively Showcasing Your Work: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The structured sections allow you to present your projects, experience, and skills in a clear, digestible manner.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Demonstrating Technical Skill: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The site itself is a testament to your front-end development abilities.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Facilitating Connections: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The contact form and provided information make it easy for opportunities to find you.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It's a professional, self-contained project that serves as both a showcase and a functional platform for career growth. The next step would be to populate it with your real projects, accurate experience details, and actual social media links.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webpage portfolio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03744-94EA-1DB6-343E-1184E804FC8C}"/>
              </a:ext>
            </a:extLst>
          </p:cNvPr>
          <p:cNvSpPr txBox="1"/>
          <p:nvPr/>
        </p:nvSpPr>
        <p:spPr>
          <a:xfrm>
            <a:off x="676275" y="491385"/>
            <a:ext cx="8472748" cy="5814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dirty="0">
              <a:solidFill>
                <a:srgbClr val="404040"/>
              </a:solidFill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dirty="0">
                <a:solidFill>
                  <a:srgbClr val="404040"/>
                </a:solidFill>
                <a:latin typeface="quote-cjk-patch"/>
              </a:rPr>
              <a:t>I 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created this website to solve a fundamental challenge for any aspiring professional, especially a student: 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visibility and credibility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Stand Out: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As a Computer Science student, you need a way to distinguish yourself from peers in a highly competitive field. A resume alone is often not enough.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Showcase, Don't Just Tell: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You need a platform to visually demonstrate your skills, projects, and experience, proving your capabilities rather than just listing them.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Centralized Professional Presence: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The website serves as a single, central hub where potential employers, clients, or collaborators can find everything they need to know about you—your work, your skills, and how to contact you.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Practical Application: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Building the portfolio itself is a project that demonstrates your proficiency in front-end development (HTML, CSS, JavaScript, Tailwind CSS) and UI/UX design.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2AF4D-3367-6336-0C2D-17CE0070F1C4}"/>
              </a:ext>
            </a:extLst>
          </p:cNvPr>
          <p:cNvSpPr txBox="1"/>
          <p:nvPr/>
        </p:nvSpPr>
        <p:spPr>
          <a:xfrm>
            <a:off x="381000" y="1695451"/>
            <a:ext cx="9067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This is a 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responsive, single-page portfolio website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built with modern web technologies. It is designed to be visually appealing, performant, and user-friendly. </a:t>
            </a:r>
          </a:p>
          <a:p>
            <a:endParaRPr lang="en-US" dirty="0">
              <a:solidFill>
                <a:srgbClr val="404040"/>
              </a:solidFill>
              <a:latin typeface="quote-cjk-patch"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The site introduces </a:t>
            </a:r>
            <a:r>
              <a:rPr lang="en-US" dirty="0">
                <a:solidFill>
                  <a:srgbClr val="404040"/>
                </a:solidFill>
                <a:latin typeface="quote-cjk-patch"/>
              </a:rPr>
              <a:t>me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, showcases </a:t>
            </a:r>
            <a:r>
              <a:rPr lang="en-US" dirty="0">
                <a:solidFill>
                  <a:srgbClr val="404040"/>
                </a:solidFill>
                <a:latin typeface="quote-cjk-patch"/>
              </a:rPr>
              <a:t>my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academic and professional journey, highlights </a:t>
            </a:r>
            <a:r>
              <a:rPr lang="en-US" dirty="0">
                <a:solidFill>
                  <a:srgbClr val="404040"/>
                </a:solidFill>
                <a:latin typeface="quote-cjk-patch"/>
              </a:rPr>
              <a:t>my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technical projects, details your skills, and provides a means for visitors to contact </a:t>
            </a:r>
            <a:r>
              <a:rPr lang="en-US" dirty="0">
                <a:solidFill>
                  <a:srgbClr val="404040"/>
                </a:solidFill>
                <a:latin typeface="quote-cjk-patch"/>
              </a:rPr>
              <a:t>me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6C534-E938-928E-B393-4B605A8A44B8}"/>
              </a:ext>
            </a:extLst>
          </p:cNvPr>
          <p:cNvSpPr txBox="1"/>
          <p:nvPr/>
        </p:nvSpPr>
        <p:spPr>
          <a:xfrm>
            <a:off x="838200" y="1800191"/>
            <a:ext cx="8310823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The primary end users of this website are: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Potential Employers: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Recruiters and hiring managers looking to assess </a:t>
            </a:r>
            <a:r>
              <a:rPr lang="en-US" dirty="0">
                <a:solidFill>
                  <a:srgbClr val="404040"/>
                </a:solidFill>
                <a:latin typeface="quote-cjk-patch"/>
              </a:rPr>
              <a:t>my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technical skills, experience, and cultural fit.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Client Prospects: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Individuals or businesses looking to hire a freelancer for development work.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Collaborators: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Other developers or designers interested in working on projects together.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Academic Peers &amp; Professors: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To share </a:t>
            </a:r>
            <a:r>
              <a:rPr lang="en-US" dirty="0">
                <a:solidFill>
                  <a:srgbClr val="404040"/>
                </a:solidFill>
                <a:latin typeface="quote-cjk-patch"/>
              </a:rPr>
              <a:t>my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work and achievements within </a:t>
            </a:r>
            <a:r>
              <a:rPr lang="en-US" dirty="0">
                <a:solidFill>
                  <a:srgbClr val="404040"/>
                </a:solidFill>
                <a:latin typeface="quote-cjk-patch"/>
              </a:rPr>
              <a:t>my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academic network.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3FD87A-CAFB-6323-3300-AEA4B685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58717"/>
              </p:ext>
            </p:extLst>
          </p:nvPr>
        </p:nvGraphicFramePr>
        <p:xfrm>
          <a:off x="3124200" y="2133600"/>
          <a:ext cx="6019800" cy="3616786"/>
        </p:xfrm>
        <a:graphic>
          <a:graphicData uri="http://schemas.openxmlformats.org/drawingml/2006/table">
            <a:tbl>
              <a:tblPr/>
              <a:tblGrid>
                <a:gridCol w="3133594">
                  <a:extLst>
                    <a:ext uri="{9D8B030D-6E8A-4147-A177-3AD203B41FA5}">
                      <a16:colId xmlns:a16="http://schemas.microsoft.com/office/drawing/2014/main" val="884440257"/>
                    </a:ext>
                  </a:extLst>
                </a:gridCol>
                <a:gridCol w="2886206">
                  <a:extLst>
                    <a:ext uri="{9D8B030D-6E8A-4147-A177-3AD203B41FA5}">
                      <a16:colId xmlns:a16="http://schemas.microsoft.com/office/drawing/2014/main" val="2857689787"/>
                    </a:ext>
                  </a:extLst>
                </a:gridCol>
              </a:tblGrid>
              <a:tr h="46722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Category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Technologies Used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34502"/>
                  </a:ext>
                </a:extLst>
              </a:tr>
              <a:tr h="7309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effectLst/>
                        </a:rPr>
                        <a:t>Core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HTML5, CSS3, JavaScript (ES6+)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106176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effectLst/>
                        </a:rPr>
                        <a:t>CSS Framework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u="none" strike="noStrike">
                          <a:solidFill>
                            <a:srgbClr val="3B82F6"/>
                          </a:solidFill>
                          <a:effectLst/>
                          <a:hlinkClick r:id="rId4"/>
                        </a:rPr>
                        <a:t>Tailwind CSS</a:t>
                      </a:r>
                      <a:r>
                        <a:rPr lang="en-IN">
                          <a:effectLst/>
                        </a:rPr>
                        <a:t> (via CDN)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80166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effectLst/>
                        </a:rPr>
                        <a:t>Icons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u="none" strike="noStrike" dirty="0">
                          <a:solidFill>
                            <a:srgbClr val="3B82F6"/>
                          </a:solidFill>
                          <a:effectLst/>
                          <a:hlinkClick r:id="rId5"/>
                        </a:rPr>
                        <a:t>Font Awesome</a:t>
                      </a:r>
                      <a:r>
                        <a:rPr lang="en-IN" dirty="0">
                          <a:effectLst/>
                        </a:rPr>
                        <a:t> (v6.4.0)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371111"/>
                  </a:ext>
                </a:extLst>
              </a:tr>
              <a:tr h="4672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effectLst/>
                        </a:rPr>
                        <a:t>Fonts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u="none" strike="noStrike">
                          <a:solidFill>
                            <a:srgbClr val="3B82F6"/>
                          </a:solidFill>
                          <a:effectLst/>
                          <a:hlinkClick r:id="rId6"/>
                        </a:rPr>
                        <a:t>Inter</a:t>
                      </a:r>
                      <a:r>
                        <a:rPr lang="en-IN">
                          <a:effectLst/>
                        </a:rPr>
                        <a:t> (from Google Fonts)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81160"/>
                  </a:ext>
                </a:extLst>
              </a:tr>
              <a:tr h="1016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effectLst/>
                        </a:rPr>
                        <a:t>Deployment</a:t>
                      </a:r>
                      <a:endParaRPr lang="en-IN" dirty="0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88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0C9E8-17BF-22B3-8E19-25EDF8DC2AC4}"/>
              </a:ext>
            </a:extLst>
          </p:cNvPr>
          <p:cNvSpPr txBox="1"/>
          <p:nvPr/>
        </p:nvSpPr>
        <p:spPr>
          <a:xfrm>
            <a:off x="1014965" y="982341"/>
            <a:ext cx="860867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The design follows a 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modern, clean, and professional aesthetic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with a focus on user experience</a:t>
            </a:r>
            <a:b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en-US" b="1" dirty="0"/>
              <a:t>Visual Effects:</a:t>
            </a:r>
            <a:endParaRPr lang="en-US" dirty="0"/>
          </a:p>
          <a:p>
            <a:pPr lvl="1"/>
            <a:r>
              <a:rPr lang="en-US" b="1" dirty="0"/>
              <a:t>Glass Morphism:</a:t>
            </a:r>
            <a:r>
              <a:rPr lang="en-US" dirty="0"/>
              <a:t> Used on buttons for a modern, translucent effect.</a:t>
            </a:r>
          </a:p>
          <a:p>
            <a:pPr lvl="1"/>
            <a:r>
              <a:rPr lang="en-US" b="1" dirty="0"/>
              <a:t>Animated Particles:</a:t>
            </a:r>
            <a:r>
              <a:rPr lang="en-US" dirty="0"/>
              <a:t> Floating shapes in the hero section background add depth and dynamism.</a:t>
            </a:r>
          </a:p>
          <a:p>
            <a:pPr lvl="1"/>
            <a:r>
              <a:rPr lang="en-US" b="1" dirty="0"/>
              <a:t>Smooth Animations:</a:t>
            </a:r>
            <a:r>
              <a:rPr lang="en-US" dirty="0"/>
              <a:t> Elements fade and slide into view as the user scrolls (using the Intersection Observer API).</a:t>
            </a:r>
          </a:p>
          <a:p>
            <a:pPr lvl="1"/>
            <a:r>
              <a:rPr lang="en-US" b="1" dirty="0"/>
              <a:t>Hover Effects:</a:t>
            </a:r>
            <a:r>
              <a:rPr lang="en-US" dirty="0"/>
              <a:t> Cards and buttons have smooth lift and shadow transitions on hover.</a:t>
            </a:r>
          </a:p>
          <a:p>
            <a:r>
              <a:rPr lang="en-US" b="1" dirty="0"/>
              <a:t>Layout:</a:t>
            </a:r>
            <a:r>
              <a:rPr lang="en-US" dirty="0"/>
              <a:t> The site is structured as a single page with a fixed navigation bar for easy section jumping. The layout is fully responsive, adapting seamlessly from mobile to desktop views.</a:t>
            </a:r>
          </a:p>
          <a:p>
            <a:r>
              <a:rPr lang="en-US" b="1" dirty="0"/>
              <a:t>Section Flow:</a:t>
            </a:r>
            <a:endParaRPr lang="en-US" dirty="0"/>
          </a:p>
          <a:p>
            <a:r>
              <a:rPr lang="en-US" b="1" dirty="0"/>
              <a:t>Hero:</a:t>
            </a:r>
            <a:r>
              <a:rPr lang="en-US" dirty="0"/>
              <a:t> Full-screen introduction with a profile photo, name, title, and call-to-action buttons.</a:t>
            </a:r>
          </a:p>
          <a:p>
            <a:r>
              <a:rPr lang="en-US" b="1" dirty="0"/>
              <a:t>About:</a:t>
            </a:r>
            <a:r>
              <a:rPr lang="en-US" dirty="0"/>
              <a:t> Personal bio, key stats, and education/achievement highlights.</a:t>
            </a:r>
          </a:p>
          <a:p>
            <a:r>
              <a:rPr lang="en-US" b="1" dirty="0"/>
              <a:t>Projects:</a:t>
            </a:r>
            <a:r>
              <a:rPr lang="en-US" dirty="0"/>
              <a:t> Grid of featured projects with images, descriptions, and tech stacks.</a:t>
            </a:r>
          </a:p>
          <a:p>
            <a:r>
              <a:rPr lang="en-US" b="1" dirty="0"/>
              <a:t>Experience:</a:t>
            </a:r>
            <a:r>
              <a:rPr lang="en-US" dirty="0"/>
              <a:t> A timeline-style layout of professional and academic roles with detailed accomplishments.</a:t>
            </a:r>
          </a:p>
          <a:p>
            <a:r>
              <a:rPr lang="en-US" b="1" dirty="0"/>
              <a:t>Skills:</a:t>
            </a:r>
            <a:r>
              <a:rPr lang="en-US" dirty="0"/>
              <a:t> Categorized progress bars for frontend, backend, and tools/DevOps skills.</a:t>
            </a:r>
          </a:p>
          <a:p>
            <a:r>
              <a:rPr lang="en-US" b="1" dirty="0"/>
              <a:t>Contact:</a:t>
            </a:r>
            <a:r>
              <a:rPr lang="en-US" dirty="0"/>
              <a:t> A contact form and direct contact information with social media links.</a:t>
            </a:r>
          </a:p>
          <a:p>
            <a:r>
              <a:rPr lang="en-US" b="1" dirty="0"/>
              <a:t>Footer:</a:t>
            </a:r>
            <a:r>
              <a:rPr lang="en-US" dirty="0"/>
              <a:t> A simple footer with a repeat of your name and social links.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073F7-B5F7-A3AF-6898-47444425E6E1}"/>
              </a:ext>
            </a:extLst>
          </p:cNvPr>
          <p:cNvSpPr txBox="1"/>
          <p:nvPr/>
        </p:nvSpPr>
        <p:spPr>
          <a:xfrm>
            <a:off x="1066800" y="1371600"/>
            <a:ext cx="7540690" cy="6055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Responsive Navigation: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A fixed navbar that changes style on scroll. Includes a hamburger menu for mobile devices with a smooth slide-in animation.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Smooth Scrolling: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Clicking navigation links smoothly scrolls to the respective section.</a:t>
            </a:r>
          </a:p>
          <a:p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Typing Animation: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The "Computer Science Student" text in the hero section is typed out dynamically.</a:t>
            </a:r>
            <a:b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en-US" b="1" dirty="0"/>
              <a:t>Scroll-Triggered Animations:</a:t>
            </a:r>
            <a:r>
              <a:rPr lang="en-US" dirty="0"/>
              <a:t> Elements use CSS classes and JavaScript to animate into view when they enter the viewport.</a:t>
            </a:r>
          </a:p>
          <a:p>
            <a:r>
              <a:rPr lang="en-US" b="1" dirty="0"/>
              <a:t>Interactive Project Cards:</a:t>
            </a:r>
            <a:r>
              <a:rPr lang="en-US" dirty="0"/>
              <a:t> Project cards feature an overlay with links that appears on hover.</a:t>
            </a:r>
          </a:p>
          <a:p>
            <a:r>
              <a:rPr lang="en-US" b="1" dirty="0"/>
              <a:t>Animated Skill Bars:</a:t>
            </a:r>
            <a:r>
              <a:rPr lang="en-US" dirty="0"/>
              <a:t> The skill progress bars fill to their specified percentage when the Skills section is scrolled into view.</a:t>
            </a:r>
          </a:p>
          <a:p>
            <a:r>
              <a:rPr lang="en-US" b="1" dirty="0"/>
              <a:t>Interactive Contact Form:</a:t>
            </a:r>
            <a:r>
              <a:rPr lang="en-US" dirty="0"/>
              <a:t> A fully designed form with validation and a simulated submission process that shows a loading state and a success notification.</a:t>
            </a:r>
          </a:p>
          <a:p>
            <a:r>
              <a:rPr lang="en-US" b="1" dirty="0"/>
              <a:t>Mobile-First Design:</a:t>
            </a:r>
            <a:r>
              <a:rPr lang="en-US" dirty="0"/>
              <a:t> The entire site and its interactions are fully functional on mobile devices.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965</Words>
  <Application>Microsoft Office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quote-cjk-patch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latha palani</cp:lastModifiedBy>
  <cp:revision>22</cp:revision>
  <dcterms:created xsi:type="dcterms:W3CDTF">2024-03-29T15:07:22Z</dcterms:created>
  <dcterms:modified xsi:type="dcterms:W3CDTF">2025-08-28T10:03:47Z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