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E9FC5-84CA-4D6B-A049-867563EF43C1}" v="46" dt="2025-09-03T16:28:23.2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tha palani" userId="6262e1b75f845d57" providerId="LiveId" clId="{48EE9FC5-84CA-4D6B-A049-867563EF43C1}"/>
    <pc:docChg chg="undo redo custSel addSld delSld modSld">
      <pc:chgData name="latha palani" userId="6262e1b75f845d57" providerId="LiveId" clId="{48EE9FC5-84CA-4D6B-A049-867563EF43C1}" dt="2025-09-03T16:28:37.613" v="1462" actId="14100"/>
      <pc:docMkLst>
        <pc:docMk/>
      </pc:docMkLst>
      <pc:sldChg chg="modSp mod">
        <pc:chgData name="latha palani" userId="6262e1b75f845d57" providerId="LiveId" clId="{48EE9FC5-84CA-4D6B-A049-867563EF43C1}" dt="2025-08-28T10:03:46.705" v="789" actId="20577"/>
        <pc:sldMkLst>
          <pc:docMk/>
          <pc:sldMk cId="0" sldId="256"/>
        </pc:sldMkLst>
        <pc:spChg chg="mod">
          <ac:chgData name="latha palani" userId="6262e1b75f845d57" providerId="LiveId" clId="{48EE9FC5-84CA-4D6B-A049-867563EF43C1}" dt="2025-08-28T10:03:46.705" v="789" actId="20577"/>
          <ac:spMkLst>
            <pc:docMk/>
            <pc:sldMk cId="0" sldId="256"/>
            <ac:spMk id="14" creationId="{D55ADE35-C35B-07C1-F5AA-C33B3DDB802E}"/>
          </ac:spMkLst>
        </pc:spChg>
      </pc:sldChg>
      <pc:sldChg chg="delSp modSp mod">
        <pc:chgData name="latha palani" userId="6262e1b75f845d57" providerId="LiveId" clId="{48EE9FC5-84CA-4D6B-A049-867563EF43C1}" dt="2025-08-28T09:56:38.632" v="750" actId="20577"/>
        <pc:sldMkLst>
          <pc:docMk/>
          <pc:sldMk cId="0" sldId="257"/>
        </pc:sldMkLst>
        <pc:spChg chg="mod">
          <ac:chgData name="latha palani" userId="6262e1b75f845d57" providerId="LiveId" clId="{48EE9FC5-84CA-4D6B-A049-867563EF43C1}" dt="2025-08-28T09:56:38.632" v="750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latha palani" userId="6262e1b75f845d57" providerId="LiveId" clId="{48EE9FC5-84CA-4D6B-A049-867563EF43C1}" dt="2025-09-03T14:59:49.305" v="814" actId="20577"/>
        <pc:sldMkLst>
          <pc:docMk/>
          <pc:sldMk cId="0" sldId="259"/>
        </pc:sldMkLst>
        <pc:spChg chg="del">
          <ac:chgData name="latha palani" userId="6262e1b75f845d57" providerId="LiveId" clId="{48EE9FC5-84CA-4D6B-A049-867563EF43C1}" dt="2025-09-03T14:59:39.711" v="793" actId="21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latha palani" userId="6262e1b75f845d57" providerId="LiveId" clId="{48EE9FC5-84CA-4D6B-A049-867563EF43C1}" dt="2025-09-03T14:59:49.305" v="814" actId="20577"/>
          <ac:spMkLst>
            <pc:docMk/>
            <pc:sldMk cId="0" sldId="259"/>
            <ac:spMk id="13" creationId="{FA003744-94EA-1DB6-343E-1184E804FC8C}"/>
          </ac:spMkLst>
        </pc:spChg>
      </pc:sldChg>
      <pc:sldChg chg="addSp delSp modSp mod">
        <pc:chgData name="latha palani" userId="6262e1b75f845d57" providerId="LiveId" clId="{48EE9FC5-84CA-4D6B-A049-867563EF43C1}" dt="2025-09-03T15:00:50.664" v="821" actId="14100"/>
        <pc:sldMkLst>
          <pc:docMk/>
          <pc:sldMk cId="0" sldId="260"/>
        </pc:sldMkLst>
        <pc:spChg chg="del">
          <ac:chgData name="latha palani" userId="6262e1b75f845d57" providerId="LiveId" clId="{48EE9FC5-84CA-4D6B-A049-867563EF43C1}" dt="2025-09-03T15:00:26.025" v="818" actId="21"/>
          <ac:spMkLst>
            <pc:docMk/>
            <pc:sldMk cId="0" sldId="260"/>
            <ac:spMk id="6" creationId="{00000000-0000-0000-0000-000000000000}"/>
          </ac:spMkLst>
        </pc:spChg>
        <pc:spChg chg="add del mod">
          <ac:chgData name="latha palani" userId="6262e1b75f845d57" providerId="LiveId" clId="{48EE9FC5-84CA-4D6B-A049-867563EF43C1}" dt="2025-09-03T15:00:22.011" v="817" actId="21"/>
          <ac:spMkLst>
            <pc:docMk/>
            <pc:sldMk cId="0" sldId="260"/>
            <ac:spMk id="11" creationId="{DDE2AF4D-3367-6336-0C2D-17CE0070F1C4}"/>
          </ac:spMkLst>
        </pc:spChg>
        <pc:spChg chg="add mod">
          <ac:chgData name="latha palani" userId="6262e1b75f845d57" providerId="LiveId" clId="{48EE9FC5-84CA-4D6B-A049-867563EF43C1}" dt="2025-09-03T15:00:50.664" v="821" actId="14100"/>
          <ac:spMkLst>
            <pc:docMk/>
            <pc:sldMk cId="0" sldId="260"/>
            <ac:spMk id="12" creationId="{AC12262E-E70B-A18C-8FB1-AEC5B498359C}"/>
          </ac:spMkLst>
        </pc:spChg>
      </pc:sldChg>
      <pc:sldChg chg="addSp delSp modSp mod">
        <pc:chgData name="latha palani" userId="6262e1b75f845d57" providerId="LiveId" clId="{48EE9FC5-84CA-4D6B-A049-867563EF43C1}" dt="2025-09-03T15:01:53.199" v="858" actId="14100"/>
        <pc:sldMkLst>
          <pc:docMk/>
          <pc:sldMk cId="0" sldId="261"/>
        </pc:sldMkLst>
        <pc:spChg chg="del">
          <ac:chgData name="latha palani" userId="6262e1b75f845d57" providerId="LiveId" clId="{48EE9FC5-84CA-4D6B-A049-867563EF43C1}" dt="2025-09-03T15:01:16.175" v="826" actId="21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latha palani" userId="6262e1b75f845d57" providerId="LiveId" clId="{48EE9FC5-84CA-4D6B-A049-867563EF43C1}" dt="2025-09-03T15:01:53.199" v="858" actId="14100"/>
          <ac:spMkLst>
            <pc:docMk/>
            <pc:sldMk cId="0" sldId="261"/>
            <ac:spMk id="7" creationId="{917DA622-326D-A707-2ADC-473099626064}"/>
          </ac:spMkLst>
        </pc:spChg>
        <pc:spChg chg="add del mod">
          <ac:chgData name="latha palani" userId="6262e1b75f845d57" providerId="LiveId" clId="{48EE9FC5-84CA-4D6B-A049-867563EF43C1}" dt="2025-09-03T15:01:12.546" v="825"/>
          <ac:spMkLst>
            <pc:docMk/>
            <pc:sldMk cId="0" sldId="261"/>
            <ac:spMk id="9" creationId="{C2F6C534-E938-928E-B393-4B605A8A44B8}"/>
          </ac:spMkLst>
        </pc:spChg>
      </pc:sldChg>
      <pc:sldChg chg="addSp delSp modSp mod">
        <pc:chgData name="latha palani" userId="6262e1b75f845d57" providerId="LiveId" clId="{48EE9FC5-84CA-4D6B-A049-867563EF43C1}" dt="2025-09-03T15:03:45.287" v="963" actId="20577"/>
        <pc:sldMkLst>
          <pc:docMk/>
          <pc:sldMk cId="0" sldId="262"/>
        </pc:sldMkLst>
        <pc:spChg chg="add mod">
          <ac:chgData name="latha palani" userId="6262e1b75f845d57" providerId="LiveId" clId="{48EE9FC5-84CA-4D6B-A049-867563EF43C1}" dt="2025-09-03T15:03:45.287" v="963" actId="20577"/>
          <ac:spMkLst>
            <pc:docMk/>
            <pc:sldMk cId="0" sldId="262"/>
            <ac:spMk id="10" creationId="{E83E8C28-A969-48EB-5373-1F80D134513E}"/>
          </ac:spMkLst>
        </pc:spChg>
        <pc:graphicFrameChg chg="add del mod modGraphic">
          <ac:chgData name="latha palani" userId="6262e1b75f845d57" providerId="LiveId" clId="{48EE9FC5-84CA-4D6B-A049-867563EF43C1}" dt="2025-09-03T15:02:24.517" v="859" actId="478"/>
          <ac:graphicFrameMkLst>
            <pc:docMk/>
            <pc:sldMk cId="0" sldId="262"/>
            <ac:graphicFrameMk id="8" creationId="{D23FD87A-CAFB-6323-3300-AEA4B685959C}"/>
          </ac:graphicFrameMkLst>
        </pc:graphicFrameChg>
      </pc:sldChg>
      <pc:sldChg chg="addSp delSp modSp mod">
        <pc:chgData name="latha palani" userId="6262e1b75f845d57" providerId="LiveId" clId="{48EE9FC5-84CA-4D6B-A049-867563EF43C1}" dt="2025-09-03T16:28:37.613" v="1462" actId="14100"/>
        <pc:sldMkLst>
          <pc:docMk/>
          <pc:sldMk cId="0" sldId="263"/>
        </pc:sldMkLst>
        <pc:picChg chg="add mod">
          <ac:chgData name="latha palani" userId="6262e1b75f845d57" providerId="LiveId" clId="{48EE9FC5-84CA-4D6B-A049-867563EF43C1}" dt="2025-09-03T16:27:36.147" v="1443" actId="14100"/>
          <ac:picMkLst>
            <pc:docMk/>
            <pc:sldMk cId="0" sldId="263"/>
            <ac:picMk id="3" creationId="{B280FDBC-9068-BE04-C60C-7E42B5F2E083}"/>
          </ac:picMkLst>
        </pc:picChg>
        <pc:picChg chg="add mod">
          <ac:chgData name="latha palani" userId="6262e1b75f845d57" providerId="LiveId" clId="{48EE9FC5-84CA-4D6B-A049-867563EF43C1}" dt="2025-09-03T16:28:12.851" v="1454" actId="1076"/>
          <ac:picMkLst>
            <pc:docMk/>
            <pc:sldMk cId="0" sldId="263"/>
            <ac:picMk id="5" creationId="{77157378-DF2E-F722-D36E-44D1FAE904FE}"/>
          </ac:picMkLst>
        </pc:picChg>
        <pc:picChg chg="add mod">
          <ac:chgData name="latha palani" userId="6262e1b75f845d57" providerId="LiveId" clId="{48EE9FC5-84CA-4D6B-A049-867563EF43C1}" dt="2025-09-03T16:28:37.613" v="1462" actId="14100"/>
          <ac:picMkLst>
            <pc:docMk/>
            <pc:sldMk cId="0" sldId="263"/>
            <ac:picMk id="10" creationId="{DDBAA817-D5B0-A396-BA86-18BCA3B1CE5D}"/>
          </ac:picMkLst>
        </pc:picChg>
        <pc:picChg chg="add del mod">
          <ac:chgData name="latha palani" userId="6262e1b75f845d57" providerId="LiveId" clId="{48EE9FC5-84CA-4D6B-A049-867563EF43C1}" dt="2025-09-03T15:07:56.071" v="1432" actId="21"/>
          <ac:picMkLst>
            <pc:docMk/>
            <pc:sldMk cId="0" sldId="263"/>
            <ac:picMk id="11" creationId="{4999883A-5EE3-D4F7-BC0C-0477DBAA7EEA}"/>
          </ac:picMkLst>
        </pc:picChg>
        <pc:picChg chg="add del mod">
          <ac:chgData name="latha palani" userId="6262e1b75f845d57" providerId="LiveId" clId="{48EE9FC5-84CA-4D6B-A049-867563EF43C1}" dt="2025-09-03T15:07:47.891" v="1429" actId="21"/>
          <ac:picMkLst>
            <pc:docMk/>
            <pc:sldMk cId="0" sldId="263"/>
            <ac:picMk id="13" creationId="{3B5F4C6A-840C-A204-AAA7-02A301692E78}"/>
          </ac:picMkLst>
        </pc:picChg>
        <pc:picChg chg="add del mod">
          <ac:chgData name="latha palani" userId="6262e1b75f845d57" providerId="LiveId" clId="{48EE9FC5-84CA-4D6B-A049-867563EF43C1}" dt="2025-09-03T15:07:51.470" v="1430" actId="21"/>
          <ac:picMkLst>
            <pc:docMk/>
            <pc:sldMk cId="0" sldId="263"/>
            <ac:picMk id="15" creationId="{D660898B-A4BB-D9A7-B06D-A736AB886472}"/>
          </ac:picMkLst>
        </pc:picChg>
        <pc:picChg chg="add del mod">
          <ac:chgData name="latha palani" userId="6262e1b75f845d57" providerId="LiveId" clId="{48EE9FC5-84CA-4D6B-A049-867563EF43C1}" dt="2025-09-03T15:08:01.239" v="1435" actId="21"/>
          <ac:picMkLst>
            <pc:docMk/>
            <pc:sldMk cId="0" sldId="263"/>
            <ac:picMk id="17" creationId="{B79D6B87-9EB6-62BC-01D0-A31B5F99ED38}"/>
          </ac:picMkLst>
        </pc:picChg>
        <pc:picChg chg="add del mod">
          <ac:chgData name="latha palani" userId="6262e1b75f845d57" providerId="LiveId" clId="{48EE9FC5-84CA-4D6B-A049-867563EF43C1}" dt="2025-09-03T15:07:42.751" v="1428" actId="21"/>
          <ac:picMkLst>
            <pc:docMk/>
            <pc:sldMk cId="0" sldId="263"/>
            <ac:picMk id="19" creationId="{076DF343-FA5E-37DE-43A9-C3F04C47D736}"/>
          </ac:picMkLst>
        </pc:picChg>
        <pc:picChg chg="add del mod">
          <ac:chgData name="latha palani" userId="6262e1b75f845d57" providerId="LiveId" clId="{48EE9FC5-84CA-4D6B-A049-867563EF43C1}" dt="2025-09-03T15:07:54.135" v="1431" actId="21"/>
          <ac:picMkLst>
            <pc:docMk/>
            <pc:sldMk cId="0" sldId="263"/>
            <ac:picMk id="21" creationId="{3AEF9DA0-5E4D-61B4-3DE7-57BECA285581}"/>
          </ac:picMkLst>
        </pc:picChg>
        <pc:picChg chg="add del mod">
          <ac:chgData name="latha palani" userId="6262e1b75f845d57" providerId="LiveId" clId="{48EE9FC5-84CA-4D6B-A049-867563EF43C1}" dt="2025-09-03T15:07:58.428" v="1434" actId="21"/>
          <ac:picMkLst>
            <pc:docMk/>
            <pc:sldMk cId="0" sldId="263"/>
            <ac:picMk id="23" creationId="{68B5EE7D-3A68-E322-02FE-9CB2F264C2E7}"/>
          </ac:picMkLst>
        </pc:picChg>
        <pc:picChg chg="add del mod">
          <ac:chgData name="latha palani" userId="6262e1b75f845d57" providerId="LiveId" clId="{48EE9FC5-84CA-4D6B-A049-867563EF43C1}" dt="2025-09-03T15:07:57.342" v="1433" actId="21"/>
          <ac:picMkLst>
            <pc:docMk/>
            <pc:sldMk cId="0" sldId="263"/>
            <ac:picMk id="25" creationId="{D2D6DE08-76F5-C2F7-A5E1-A2601182C512}"/>
          </ac:picMkLst>
        </pc:picChg>
      </pc:sldChg>
      <pc:sldChg chg="addSp delSp modSp mod">
        <pc:chgData name="latha palani" userId="6262e1b75f845d57" providerId="LiveId" clId="{48EE9FC5-84CA-4D6B-A049-867563EF43C1}" dt="2025-09-03T15:05:01.718" v="1400" actId="1076"/>
        <pc:sldMkLst>
          <pc:docMk/>
          <pc:sldMk cId="0" sldId="264"/>
        </pc:sldMkLst>
        <pc:spChg chg="add mod">
          <ac:chgData name="latha palani" userId="6262e1b75f845d57" providerId="LiveId" clId="{48EE9FC5-84CA-4D6B-A049-867563EF43C1}" dt="2025-09-03T15:05:01.718" v="1400" actId="1076"/>
          <ac:spMkLst>
            <pc:docMk/>
            <pc:sldMk cId="0" sldId="264"/>
            <ac:spMk id="2" creationId="{B487FF19-9765-AC60-A47F-E6A78DD8C629}"/>
          </ac:spMkLst>
        </pc:spChg>
        <pc:spChg chg="add del mod">
          <ac:chgData name="latha palani" userId="6262e1b75f845d57" providerId="LiveId" clId="{48EE9FC5-84CA-4D6B-A049-867563EF43C1}" dt="2025-09-03T15:04:56.482" v="1399"/>
          <ac:spMkLst>
            <pc:docMk/>
            <pc:sldMk cId="0" sldId="264"/>
            <ac:spMk id="7" creationId="{3FB0C9E8-17BF-22B3-8E19-25EDF8DC2AC4}"/>
          </ac:spMkLst>
        </pc:spChg>
        <pc:spChg chg="mod">
          <ac:chgData name="latha palani" userId="6262e1b75f845d57" providerId="LiveId" clId="{48EE9FC5-84CA-4D6B-A049-867563EF43C1}" dt="2025-08-28T09:18:09.851" v="621" actId="20577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latha palani" userId="6262e1b75f845d57" providerId="LiveId" clId="{48EE9FC5-84CA-4D6B-A049-867563EF43C1}" dt="2025-09-03T15:07:12.326" v="1426"/>
        <pc:sldMkLst>
          <pc:docMk/>
          <pc:sldMk cId="0" sldId="265"/>
        </pc:sldMkLst>
        <pc:spChg chg="add mod">
          <ac:chgData name="latha palani" userId="6262e1b75f845d57" providerId="LiveId" clId="{48EE9FC5-84CA-4D6B-A049-867563EF43C1}" dt="2025-09-03T15:07:12.326" v="1426"/>
          <ac:spMkLst>
            <pc:docMk/>
            <pc:sldMk cId="0" sldId="265"/>
            <ac:spMk id="8" creationId="{7E348A9B-C124-C19E-F3BC-949B614F7504}"/>
          </ac:spMkLst>
        </pc:spChg>
      </pc:sldChg>
      <pc:sldChg chg="addSp delSp modSp mod">
        <pc:chgData name="latha palani" userId="6262e1b75f845d57" providerId="LiveId" clId="{48EE9FC5-84CA-4D6B-A049-867563EF43C1}" dt="2025-09-03T15:06:47.612" v="1424" actId="688"/>
        <pc:sldMkLst>
          <pc:docMk/>
          <pc:sldMk cId="2720660618" sldId="269"/>
        </pc:sldMkLst>
        <pc:spChg chg="add mod">
          <ac:chgData name="latha palani" userId="6262e1b75f845d57" providerId="LiveId" clId="{48EE9FC5-84CA-4D6B-A049-867563EF43C1}" dt="2025-09-03T15:05:46.588" v="1404" actId="14100"/>
          <ac:spMkLst>
            <pc:docMk/>
            <pc:sldMk cId="2720660618" sldId="269"/>
            <ac:spMk id="3" creationId="{0EFF699C-756A-D706-1B83-A04F7FD6863A}"/>
          </ac:spMkLst>
        </pc:spChg>
        <pc:spChg chg="add mod">
          <ac:chgData name="latha palani" userId="6262e1b75f845d57" providerId="LiveId" clId="{48EE9FC5-84CA-4D6B-A049-867563EF43C1}" dt="2025-09-03T15:06:47.612" v="1424" actId="688"/>
          <ac:spMkLst>
            <pc:docMk/>
            <pc:sldMk cId="2720660618" sldId="269"/>
            <ac:spMk id="4" creationId="{BA1168C9-14F3-37B2-439A-0EF645CC4D15}"/>
          </ac:spMkLst>
        </pc:spChg>
        <pc:spChg chg="add del mod">
          <ac:chgData name="latha palani" userId="6262e1b75f845d57" providerId="LiveId" clId="{48EE9FC5-84CA-4D6B-A049-867563EF43C1}" dt="2025-09-03T15:06:34.654" v="1423"/>
          <ac:spMkLst>
            <pc:docMk/>
            <pc:sldMk cId="2720660618" sldId="269"/>
            <ac:spMk id="5" creationId="{326073F7-B5F7-A3AF-6898-47444425E6E1}"/>
          </ac:spMkLst>
        </pc:spChg>
      </pc:sldChg>
      <pc:sldChg chg="modSp new mod">
        <pc:chgData name="latha palani" userId="6262e1b75f845d57" providerId="LiveId" clId="{48EE9FC5-84CA-4D6B-A049-867563EF43C1}" dt="2025-08-28T09:55:50.855" v="670" actId="20577"/>
        <pc:sldMkLst>
          <pc:docMk/>
          <pc:sldMk cId="1533601747" sldId="270"/>
        </pc:sldMkLst>
        <pc:spChg chg="mod">
          <ac:chgData name="latha palani" userId="6262e1b75f845d57" providerId="LiveId" clId="{48EE9FC5-84CA-4D6B-A049-867563EF43C1}" dt="2025-08-27T10:47:28.165" v="609" actId="20577"/>
          <ac:spMkLst>
            <pc:docMk/>
            <pc:sldMk cId="1533601747" sldId="270"/>
            <ac:spMk id="2" creationId="{0A258FE2-1C65-2818-2A69-ED13EFD52BC5}"/>
          </ac:spMkLst>
        </pc:spChg>
        <pc:spChg chg="mod">
          <ac:chgData name="latha palani" userId="6262e1b75f845d57" providerId="LiveId" clId="{48EE9FC5-84CA-4D6B-A049-867563EF43C1}" dt="2025-08-28T09:55:50.855" v="670" actId="20577"/>
          <ac:spMkLst>
            <pc:docMk/>
            <pc:sldMk cId="1533601747" sldId="270"/>
            <ac:spMk id="3" creationId="{EBBC44ED-8FA9-AD96-8A29-13D28D2849D7}"/>
          </ac:spMkLst>
        </pc:spChg>
      </pc:sldChg>
      <pc:sldChg chg="new del">
        <pc:chgData name="latha palani" userId="6262e1b75f845d57" providerId="LiveId" clId="{48EE9FC5-84CA-4D6B-A049-867563EF43C1}" dt="2025-08-27T10:32:52.567" v="483" actId="2696"/>
        <pc:sldMkLst>
          <pc:docMk/>
          <pc:sldMk cId="263301497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Latha p </a:t>
            </a:r>
          </a:p>
          <a:p>
            <a:r>
              <a:rPr lang="en-US" sz="2400" dirty="0"/>
              <a:t>REGISTER NO AND NMID: 222401248,asunm1102ai138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with AI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Dharmamurthi</a:t>
            </a:r>
            <a:r>
              <a:rPr lang="en-US" sz="2400" dirty="0"/>
              <a:t> Rao Bahadur </a:t>
            </a:r>
            <a:r>
              <a:rPr lang="en-US" sz="2400" dirty="0" err="1"/>
              <a:t>Calavala</a:t>
            </a:r>
            <a:r>
              <a:rPr lang="en-US" sz="2400" dirty="0"/>
              <a:t> </a:t>
            </a:r>
            <a:r>
              <a:rPr lang="en-US" sz="2400" dirty="0" err="1"/>
              <a:t>Cunnan</a:t>
            </a:r>
            <a:r>
              <a:rPr lang="en-US" sz="2400" dirty="0"/>
              <a:t> Chetty Hindu </a:t>
            </a:r>
            <a:r>
              <a:rPr lang="en-US" sz="2400" dirty="0" err="1"/>
              <a:t>College,Madras</a:t>
            </a:r>
            <a:r>
              <a:rPr lang="en-US" sz="2400"/>
              <a:t>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80FDBC-9068-BE04-C60C-7E42B5F2E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1"/>
            <a:ext cx="3886200" cy="24384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157378-DF2E-F722-D36E-44D1FAE9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05000"/>
            <a:ext cx="3568098" cy="2438401"/>
          </a:xfrm>
          <a:prstGeom prst="rect">
            <a:avLst/>
          </a:prstGeom>
        </p:spPr>
      </p:pic>
      <p:pic>
        <p:nvPicPr>
          <p:cNvPr id="10" name="Picture 9" descr="A screenshot of a chat&#10;&#10;AI-generated content may be incorrect.">
            <a:extLst>
              <a:ext uri="{FF2B5EF4-FFF2-40B4-BE49-F238E27FC236}">
                <a16:creationId xmlns:a16="http://schemas.microsoft.com/office/drawing/2014/main" id="{DDBAA817-D5B0-A396-BA86-18BCA3B1C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98" y="1905000"/>
            <a:ext cx="3200400" cy="24384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8FE2-1C65-2818-2A69-ED13EFD52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533401"/>
            <a:ext cx="8691625" cy="492443"/>
          </a:xfrm>
        </p:spPr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44ED-8FA9-AD96-8A29-13D28D2849D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2133600"/>
            <a:ext cx="9601200" cy="492443"/>
          </a:xfrm>
        </p:spPr>
        <p:txBody>
          <a:bodyPr/>
          <a:lstStyle/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3360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A9B-C124-C19E-F3BC-949B614F7504}"/>
              </a:ext>
            </a:extLst>
          </p:cNvPr>
          <p:cNvSpPr txBox="1"/>
          <p:nvPr/>
        </p:nvSpPr>
        <p:spPr>
          <a:xfrm>
            <a:off x="1066800" y="1364677"/>
            <a:ext cx="75406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dirty="0"/>
              <a:t>The portfolio website provides students with a professional online presence. It is lightweight, easy to customize, and mobile responsive. By expanding the projects section and adding integrations (like </a:t>
            </a:r>
            <a:r>
              <a:rPr lang="en-US" dirty="0" err="1"/>
              <a:t>EmailJS</a:t>
            </a:r>
            <a:r>
              <a:rPr lang="en-US" dirty="0"/>
              <a:t> for real emails), it can become a complete digital resume.</a:t>
            </a: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webpage portfolio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03744-94EA-1DB6-343E-1184E804FC8C}"/>
              </a:ext>
            </a:extLst>
          </p:cNvPr>
          <p:cNvSpPr txBox="1"/>
          <p:nvPr/>
        </p:nvSpPr>
        <p:spPr>
          <a:xfrm>
            <a:off x="834072" y="1764149"/>
            <a:ext cx="84727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dirty="0"/>
              <a:t>As a student , showcasing skills, projects, and achievements online is essential. However, many students struggle with creating a professional, responsive portfolio that works well across devices. This project solves that by building a </a:t>
            </a:r>
            <a:r>
              <a:rPr lang="en-US" b="1" dirty="0"/>
              <a:t>mobile-friendly student portfolio website</a:t>
            </a:r>
            <a:r>
              <a:rPr lang="en-US" dirty="0"/>
              <a:t> using HTML, CSS, and JavaScript.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2262E-E70B-A18C-8FB1-AEC5B498359C}"/>
              </a:ext>
            </a:extLst>
          </p:cNvPr>
          <p:cNvSpPr txBox="1"/>
          <p:nvPr/>
        </p:nvSpPr>
        <p:spPr>
          <a:xfrm>
            <a:off x="712292" y="1771649"/>
            <a:ext cx="7060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project is a </a:t>
            </a:r>
            <a:r>
              <a:rPr lang="en-US" b="1" dirty="0"/>
              <a:t>personal portfolio website</a:t>
            </a:r>
            <a:r>
              <a:rPr lang="en-US" dirty="0"/>
              <a:t> designed to present a student’s profile, skills, projects, and contact information in a clean, responsive layout. The portfolio adapts to both desktop and mobile devices, making it accessible for recruiters, teachers, and collaborators.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7DA622-326D-A707-2ADC-47309962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-3785641"/>
            <a:ext cx="6400800" cy="7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showcase their work and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Recruiters/Employers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quickly view skills and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 &amp; Mentors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collaborate on projects or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83E8C28-A969-48EB-5373-1F80D134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-3370144"/>
            <a:ext cx="4953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Fonts (Inter).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Pages.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87FF19-9765-AC60-A47F-E6A78DD8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1" y="818731"/>
            <a:ext cx="87030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Sticky navigation bar with logo and links (About, Projects, Skills, Contact).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Profile photo, introduction, and tagline.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student introduction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Two project cards displayed in a grid (responsive).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 stack badges (HTML, CSS, JavaScript, React, Python).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Contact form with JavaScript validation and success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Copyright info.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1168C9-14F3-37B2-439A-0EF645CC4D1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52600" y="1552418"/>
            <a:ext cx="12954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both desktop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Sticky navbar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always accessible for easy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Grid-based projects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neatly showcases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contact 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confirmation message on submit.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 user experience on cards and buttons.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449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quote-cjk-patch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latha palani</cp:lastModifiedBy>
  <cp:revision>22</cp:revision>
  <dcterms:created xsi:type="dcterms:W3CDTF">2024-03-29T15:07:22Z</dcterms:created>
  <dcterms:modified xsi:type="dcterms:W3CDTF">2025-09-03T16:28:48Z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