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94082-C59F-4327-B27B-24E68A9050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2C069DAA-0CDF-4E50-8CEB-E0C2D35963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Visual Builder Cloud Service</a:t>
          </a:r>
          <a:endParaRPr lang="en-US"/>
        </a:p>
      </dgm:t>
    </dgm:pt>
    <dgm:pt modelId="{9347BA1F-3DAD-4BDF-AA9A-8A56D30A1892}" type="parTrans" cxnId="{540B3BB1-910A-4BE9-A387-D9C98B305118}">
      <dgm:prSet/>
      <dgm:spPr/>
      <dgm:t>
        <a:bodyPr/>
        <a:lstStyle/>
        <a:p>
          <a:endParaRPr lang="en-US"/>
        </a:p>
      </dgm:t>
    </dgm:pt>
    <dgm:pt modelId="{C303C7A3-5D63-462C-A359-9D1E51A72C3C}" type="sibTrans" cxnId="{540B3BB1-910A-4BE9-A387-D9C98B305118}">
      <dgm:prSet/>
      <dgm:spPr/>
      <dgm:t>
        <a:bodyPr/>
        <a:lstStyle/>
        <a:p>
          <a:endParaRPr lang="en-US"/>
        </a:p>
      </dgm:t>
    </dgm:pt>
    <dgm:pt modelId="{1306A4E1-C35E-418A-8444-BC3BCB206F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Visual Builder Studio</a:t>
          </a:r>
          <a:endParaRPr lang="en-US"/>
        </a:p>
      </dgm:t>
    </dgm:pt>
    <dgm:pt modelId="{DD0A833B-9A0C-4042-8154-5683850E8652}" type="parTrans" cxnId="{739BF2F3-26CE-4662-9F80-F6825EAB44F4}">
      <dgm:prSet/>
      <dgm:spPr/>
      <dgm:t>
        <a:bodyPr/>
        <a:lstStyle/>
        <a:p>
          <a:endParaRPr lang="en-US"/>
        </a:p>
      </dgm:t>
    </dgm:pt>
    <dgm:pt modelId="{F51A4397-5EE7-4781-935A-492977C50BF9}" type="sibTrans" cxnId="{739BF2F3-26CE-4662-9F80-F6825EAB44F4}">
      <dgm:prSet/>
      <dgm:spPr/>
      <dgm:t>
        <a:bodyPr/>
        <a:lstStyle/>
        <a:p>
          <a:endParaRPr lang="en-US"/>
        </a:p>
      </dgm:t>
    </dgm:pt>
    <dgm:pt modelId="{3F29CB68-371D-48C5-85C4-E1BB0E6CC5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Visual Builder Platform Architecture</a:t>
          </a:r>
          <a:endParaRPr lang="en-US"/>
        </a:p>
      </dgm:t>
    </dgm:pt>
    <dgm:pt modelId="{91471650-2291-4E81-A11D-66434185290C}" type="parTrans" cxnId="{E2D2211B-AC3C-481D-B0C1-900D0D440144}">
      <dgm:prSet/>
      <dgm:spPr/>
      <dgm:t>
        <a:bodyPr/>
        <a:lstStyle/>
        <a:p>
          <a:endParaRPr lang="en-US"/>
        </a:p>
      </dgm:t>
    </dgm:pt>
    <dgm:pt modelId="{2A6B9F86-9E4B-451B-82C0-878ED497863E}" type="sibTrans" cxnId="{E2D2211B-AC3C-481D-B0C1-900D0D440144}">
      <dgm:prSet/>
      <dgm:spPr/>
      <dgm:t>
        <a:bodyPr/>
        <a:lstStyle/>
        <a:p>
          <a:endParaRPr lang="en-US"/>
        </a:p>
      </dgm:t>
    </dgm:pt>
    <dgm:pt modelId="{4C2ECC24-FDD3-4CD4-8DED-389C6AF050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Benefits of VB Studio</a:t>
          </a:r>
          <a:endParaRPr lang="en-US"/>
        </a:p>
      </dgm:t>
    </dgm:pt>
    <dgm:pt modelId="{7FB0E48B-79BC-4E40-A55A-6FB81A4466E9}" type="parTrans" cxnId="{223CBE98-A1B4-43B2-90ED-D2577C9D7E21}">
      <dgm:prSet/>
      <dgm:spPr/>
      <dgm:t>
        <a:bodyPr/>
        <a:lstStyle/>
        <a:p>
          <a:endParaRPr lang="en-US"/>
        </a:p>
      </dgm:t>
    </dgm:pt>
    <dgm:pt modelId="{9CF5DD17-08DA-4AA4-BDF6-6E6BFF65DA40}" type="sibTrans" cxnId="{223CBE98-A1B4-43B2-90ED-D2577C9D7E21}">
      <dgm:prSet/>
      <dgm:spPr/>
      <dgm:t>
        <a:bodyPr/>
        <a:lstStyle/>
        <a:p>
          <a:endParaRPr lang="en-US"/>
        </a:p>
      </dgm:t>
    </dgm:pt>
    <dgm:pt modelId="{BA4CA9DC-3959-4C28-9588-2E7AAE9447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Cost</a:t>
          </a:r>
          <a:endParaRPr lang="en-US"/>
        </a:p>
      </dgm:t>
    </dgm:pt>
    <dgm:pt modelId="{F350D29C-B1FA-4953-8A37-503F7A63D50F}" type="parTrans" cxnId="{C92259A4-018F-455C-A6CB-6365C198DEDF}">
      <dgm:prSet/>
      <dgm:spPr/>
      <dgm:t>
        <a:bodyPr/>
        <a:lstStyle/>
        <a:p>
          <a:endParaRPr lang="en-US"/>
        </a:p>
      </dgm:t>
    </dgm:pt>
    <dgm:pt modelId="{92363F98-E69A-4209-A7FF-002A5DA7A770}" type="sibTrans" cxnId="{C92259A4-018F-455C-A6CB-6365C198DEDF}">
      <dgm:prSet/>
      <dgm:spPr/>
      <dgm:t>
        <a:bodyPr/>
        <a:lstStyle/>
        <a:p>
          <a:endParaRPr lang="en-US"/>
        </a:p>
      </dgm:t>
    </dgm:pt>
    <dgm:pt modelId="{64231538-2DA7-4A9C-986A-ABF2783234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Summary</a:t>
          </a:r>
          <a:endParaRPr lang="en-US"/>
        </a:p>
      </dgm:t>
    </dgm:pt>
    <dgm:pt modelId="{503D977C-1C88-4CC6-9D07-00689C59D909}" type="parTrans" cxnId="{BE3D8A6E-11B6-451F-ADC2-D9CA3ADACF83}">
      <dgm:prSet/>
      <dgm:spPr/>
      <dgm:t>
        <a:bodyPr/>
        <a:lstStyle/>
        <a:p>
          <a:endParaRPr lang="en-US"/>
        </a:p>
      </dgm:t>
    </dgm:pt>
    <dgm:pt modelId="{A5CB4FD2-4CFE-40AD-82A2-4A2F59ADACD8}" type="sibTrans" cxnId="{BE3D8A6E-11B6-451F-ADC2-D9CA3ADACF83}">
      <dgm:prSet/>
      <dgm:spPr/>
      <dgm:t>
        <a:bodyPr/>
        <a:lstStyle/>
        <a:p>
          <a:endParaRPr lang="en-US"/>
        </a:p>
      </dgm:t>
    </dgm:pt>
    <dgm:pt modelId="{DA9049E4-787E-41F2-91A9-9E0374CCFEA4}" type="pres">
      <dgm:prSet presAssocID="{98794082-C59F-4327-B27B-24E68A9050AA}" presName="root" presStyleCnt="0">
        <dgm:presLayoutVars>
          <dgm:dir/>
          <dgm:resizeHandles val="exact"/>
        </dgm:presLayoutVars>
      </dgm:prSet>
      <dgm:spPr/>
    </dgm:pt>
    <dgm:pt modelId="{4BBABE7A-49B9-405A-BB0B-D81DC7892800}" type="pres">
      <dgm:prSet presAssocID="{2C069DAA-0CDF-4E50-8CEB-E0C2D359638D}" presName="compNode" presStyleCnt="0"/>
      <dgm:spPr/>
    </dgm:pt>
    <dgm:pt modelId="{886B810B-BCAD-4727-9A1C-739A1B426954}" type="pres">
      <dgm:prSet presAssocID="{2C069DAA-0CDF-4E50-8CEB-E0C2D359638D}" presName="iconBgRect" presStyleLbl="bgShp" presStyleIdx="0" presStyleCnt="6"/>
      <dgm:spPr/>
    </dgm:pt>
    <dgm:pt modelId="{0EC3C07B-18B3-473F-A3C8-1A6DDF37CA16}" type="pres">
      <dgm:prSet presAssocID="{2C069DAA-0CDF-4E50-8CEB-E0C2D359638D}" presName="iconRect" presStyleLbl="node1" presStyleIdx="0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4484C75-0165-467A-9BCB-9C2786AC4D25}" type="pres">
      <dgm:prSet presAssocID="{2C069DAA-0CDF-4E50-8CEB-E0C2D359638D}" presName="spaceRect" presStyleCnt="0"/>
      <dgm:spPr/>
    </dgm:pt>
    <dgm:pt modelId="{6ADDE8C2-89FE-4C4F-AE3E-187AAD2442F7}" type="pres">
      <dgm:prSet presAssocID="{2C069DAA-0CDF-4E50-8CEB-E0C2D359638D}" presName="textRect" presStyleLbl="revTx" presStyleIdx="0" presStyleCnt="6">
        <dgm:presLayoutVars>
          <dgm:chMax val="1"/>
          <dgm:chPref val="1"/>
        </dgm:presLayoutVars>
      </dgm:prSet>
      <dgm:spPr/>
    </dgm:pt>
    <dgm:pt modelId="{A1B18972-BF12-4FA8-8F76-983C4C4C82CF}" type="pres">
      <dgm:prSet presAssocID="{C303C7A3-5D63-462C-A359-9D1E51A72C3C}" presName="sibTrans" presStyleCnt="0"/>
      <dgm:spPr/>
    </dgm:pt>
    <dgm:pt modelId="{AB975D2A-ED1E-4CC5-B913-D6D3068A12D1}" type="pres">
      <dgm:prSet presAssocID="{1306A4E1-C35E-418A-8444-BC3BCB206FC3}" presName="compNode" presStyleCnt="0"/>
      <dgm:spPr/>
    </dgm:pt>
    <dgm:pt modelId="{4575152F-EF9B-4FAF-A6D5-44CAEF13012F}" type="pres">
      <dgm:prSet presAssocID="{1306A4E1-C35E-418A-8444-BC3BCB206FC3}" presName="iconBgRect" presStyleLbl="bgShp" presStyleIdx="1" presStyleCnt="6"/>
      <dgm:spPr/>
    </dgm:pt>
    <dgm:pt modelId="{415AFC49-2184-4690-BB2E-138AC87BA88B}" type="pres">
      <dgm:prSet presAssocID="{1306A4E1-C35E-418A-8444-BC3BCB206FC3}" presName="iconRect" presStyleLbl="node1" presStyleIdx="1" presStyleCnt="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90F8121-FE60-4362-96B2-80B2D180C86A}" type="pres">
      <dgm:prSet presAssocID="{1306A4E1-C35E-418A-8444-BC3BCB206FC3}" presName="spaceRect" presStyleCnt="0"/>
      <dgm:spPr/>
    </dgm:pt>
    <dgm:pt modelId="{4B0D0688-448B-4EE2-BD23-11D2B700F5D8}" type="pres">
      <dgm:prSet presAssocID="{1306A4E1-C35E-418A-8444-BC3BCB206FC3}" presName="textRect" presStyleLbl="revTx" presStyleIdx="1" presStyleCnt="6">
        <dgm:presLayoutVars>
          <dgm:chMax val="1"/>
          <dgm:chPref val="1"/>
        </dgm:presLayoutVars>
      </dgm:prSet>
      <dgm:spPr/>
    </dgm:pt>
    <dgm:pt modelId="{89DDB1A6-F670-433A-9290-E6FA198568FB}" type="pres">
      <dgm:prSet presAssocID="{F51A4397-5EE7-4781-935A-492977C50BF9}" presName="sibTrans" presStyleCnt="0"/>
      <dgm:spPr/>
    </dgm:pt>
    <dgm:pt modelId="{F9C4CD74-9C07-440C-AC99-62AA222AB766}" type="pres">
      <dgm:prSet presAssocID="{3F29CB68-371D-48C5-85C4-E1BB0E6CC52B}" presName="compNode" presStyleCnt="0"/>
      <dgm:spPr/>
    </dgm:pt>
    <dgm:pt modelId="{CADD2155-EE81-4E08-A3C2-9F7953E69106}" type="pres">
      <dgm:prSet presAssocID="{3F29CB68-371D-48C5-85C4-E1BB0E6CC52B}" presName="iconBgRect" presStyleLbl="bgShp" presStyleIdx="2" presStyleCnt="6"/>
      <dgm:spPr/>
    </dgm:pt>
    <dgm:pt modelId="{FB0974EA-E2AF-4ECE-B839-23D519268011}" type="pres">
      <dgm:prSet presAssocID="{3F29CB68-371D-48C5-85C4-E1BB0E6CC52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03094DD-ED60-4FDC-8598-D7A505D159AD}" type="pres">
      <dgm:prSet presAssocID="{3F29CB68-371D-48C5-85C4-E1BB0E6CC52B}" presName="spaceRect" presStyleCnt="0"/>
      <dgm:spPr/>
    </dgm:pt>
    <dgm:pt modelId="{65EFF349-BA89-467C-842A-5C0176C1BAFB}" type="pres">
      <dgm:prSet presAssocID="{3F29CB68-371D-48C5-85C4-E1BB0E6CC52B}" presName="textRect" presStyleLbl="revTx" presStyleIdx="2" presStyleCnt="6">
        <dgm:presLayoutVars>
          <dgm:chMax val="1"/>
          <dgm:chPref val="1"/>
        </dgm:presLayoutVars>
      </dgm:prSet>
      <dgm:spPr/>
    </dgm:pt>
    <dgm:pt modelId="{45CC88EA-2516-4BF7-BB28-C4A564F0ADDA}" type="pres">
      <dgm:prSet presAssocID="{2A6B9F86-9E4B-451B-82C0-878ED497863E}" presName="sibTrans" presStyleCnt="0"/>
      <dgm:spPr/>
    </dgm:pt>
    <dgm:pt modelId="{181A3AF7-59E5-45B5-866A-E3D7B92088F9}" type="pres">
      <dgm:prSet presAssocID="{4C2ECC24-FDD3-4CD4-8DED-389C6AF05008}" presName="compNode" presStyleCnt="0"/>
      <dgm:spPr/>
    </dgm:pt>
    <dgm:pt modelId="{1CAE277B-5CE9-4C8C-BE62-2F5B1DA6463E}" type="pres">
      <dgm:prSet presAssocID="{4C2ECC24-FDD3-4CD4-8DED-389C6AF05008}" presName="iconBgRect" presStyleLbl="bgShp" presStyleIdx="3" presStyleCnt="6"/>
      <dgm:spPr/>
    </dgm:pt>
    <dgm:pt modelId="{C2C4F077-F8C5-4C05-B8A6-7ACBC9E7D87B}" type="pres">
      <dgm:prSet presAssocID="{4C2ECC24-FDD3-4CD4-8DED-389C6AF0500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A0C6C0E-34D4-4D82-9F19-8E600BBE3114}" type="pres">
      <dgm:prSet presAssocID="{4C2ECC24-FDD3-4CD4-8DED-389C6AF05008}" presName="spaceRect" presStyleCnt="0"/>
      <dgm:spPr/>
    </dgm:pt>
    <dgm:pt modelId="{F5BA7486-A5B7-494E-900E-1047639F5673}" type="pres">
      <dgm:prSet presAssocID="{4C2ECC24-FDD3-4CD4-8DED-389C6AF05008}" presName="textRect" presStyleLbl="revTx" presStyleIdx="3" presStyleCnt="6">
        <dgm:presLayoutVars>
          <dgm:chMax val="1"/>
          <dgm:chPref val="1"/>
        </dgm:presLayoutVars>
      </dgm:prSet>
      <dgm:spPr/>
    </dgm:pt>
    <dgm:pt modelId="{03C3B44E-DB4F-421D-B639-8F6A705C2A65}" type="pres">
      <dgm:prSet presAssocID="{9CF5DD17-08DA-4AA4-BDF6-6E6BFF65DA40}" presName="sibTrans" presStyleCnt="0"/>
      <dgm:spPr/>
    </dgm:pt>
    <dgm:pt modelId="{EC5A5B8E-4205-451F-9599-122AF4D527FA}" type="pres">
      <dgm:prSet presAssocID="{BA4CA9DC-3959-4C28-9588-2E7AAE944713}" presName="compNode" presStyleCnt="0"/>
      <dgm:spPr/>
    </dgm:pt>
    <dgm:pt modelId="{593FFE8C-1B78-4327-895F-7169821CE169}" type="pres">
      <dgm:prSet presAssocID="{BA4CA9DC-3959-4C28-9588-2E7AAE944713}" presName="iconBgRect" presStyleLbl="bgShp" presStyleIdx="4" presStyleCnt="6"/>
      <dgm:spPr/>
    </dgm:pt>
    <dgm:pt modelId="{EBC84D99-5371-44F5-A183-2312297C82D4}" type="pres">
      <dgm:prSet presAssocID="{BA4CA9DC-3959-4C28-9588-2E7AAE9447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28E9911-9E04-4F2B-AE7C-D596D8319AB6}" type="pres">
      <dgm:prSet presAssocID="{BA4CA9DC-3959-4C28-9588-2E7AAE944713}" presName="spaceRect" presStyleCnt="0"/>
      <dgm:spPr/>
    </dgm:pt>
    <dgm:pt modelId="{EF34B4F7-2748-4BEC-82C3-50573F18517D}" type="pres">
      <dgm:prSet presAssocID="{BA4CA9DC-3959-4C28-9588-2E7AAE944713}" presName="textRect" presStyleLbl="revTx" presStyleIdx="4" presStyleCnt="6">
        <dgm:presLayoutVars>
          <dgm:chMax val="1"/>
          <dgm:chPref val="1"/>
        </dgm:presLayoutVars>
      </dgm:prSet>
      <dgm:spPr/>
    </dgm:pt>
    <dgm:pt modelId="{B46F91AC-CEF1-4806-9D5E-ACD1526FC7CF}" type="pres">
      <dgm:prSet presAssocID="{92363F98-E69A-4209-A7FF-002A5DA7A770}" presName="sibTrans" presStyleCnt="0"/>
      <dgm:spPr/>
    </dgm:pt>
    <dgm:pt modelId="{674601D4-8B3C-4489-8A5C-47B17408AEBF}" type="pres">
      <dgm:prSet presAssocID="{64231538-2DA7-4A9C-986A-ABF2783234F4}" presName="compNode" presStyleCnt="0"/>
      <dgm:spPr/>
    </dgm:pt>
    <dgm:pt modelId="{6A56962A-F870-41F5-8EFB-96A44527C3EC}" type="pres">
      <dgm:prSet presAssocID="{64231538-2DA7-4A9C-986A-ABF2783234F4}" presName="iconBgRect" presStyleLbl="bgShp" presStyleIdx="5" presStyleCnt="6"/>
      <dgm:spPr/>
    </dgm:pt>
    <dgm:pt modelId="{CC0DA6A9-94E8-4D9F-AE48-112DC9B7763E}" type="pres">
      <dgm:prSet presAssocID="{64231538-2DA7-4A9C-986A-ABF2783234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0A8D9F-492F-4B9B-93B5-437E659F49FD}" type="pres">
      <dgm:prSet presAssocID="{64231538-2DA7-4A9C-986A-ABF2783234F4}" presName="spaceRect" presStyleCnt="0"/>
      <dgm:spPr/>
    </dgm:pt>
    <dgm:pt modelId="{07AC9BFA-ECAE-46A3-8A16-6B711E0F6D5E}" type="pres">
      <dgm:prSet presAssocID="{64231538-2DA7-4A9C-986A-ABF2783234F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2D2211B-AC3C-481D-B0C1-900D0D440144}" srcId="{98794082-C59F-4327-B27B-24E68A9050AA}" destId="{3F29CB68-371D-48C5-85C4-E1BB0E6CC52B}" srcOrd="2" destOrd="0" parTransId="{91471650-2291-4E81-A11D-66434185290C}" sibTransId="{2A6B9F86-9E4B-451B-82C0-878ED497863E}"/>
    <dgm:cxn modelId="{0730E263-4EC6-4C1C-80DC-CB1DE316C3AD}" type="presOf" srcId="{BA4CA9DC-3959-4C28-9588-2E7AAE944713}" destId="{EF34B4F7-2748-4BEC-82C3-50573F18517D}" srcOrd="0" destOrd="0" presId="urn:microsoft.com/office/officeart/2018/5/layout/IconCircleLabelList"/>
    <dgm:cxn modelId="{BE3D8A6E-11B6-451F-ADC2-D9CA3ADACF83}" srcId="{98794082-C59F-4327-B27B-24E68A9050AA}" destId="{64231538-2DA7-4A9C-986A-ABF2783234F4}" srcOrd="5" destOrd="0" parTransId="{503D977C-1C88-4CC6-9D07-00689C59D909}" sibTransId="{A5CB4FD2-4CFE-40AD-82A2-4A2F59ADACD8}"/>
    <dgm:cxn modelId="{7551ED53-6727-4F20-882D-20F089DD1E7B}" type="presOf" srcId="{4C2ECC24-FDD3-4CD4-8DED-389C6AF05008}" destId="{F5BA7486-A5B7-494E-900E-1047639F5673}" srcOrd="0" destOrd="0" presId="urn:microsoft.com/office/officeart/2018/5/layout/IconCircleLabelList"/>
    <dgm:cxn modelId="{17AE3290-BFC3-42DF-943C-0D1497D5DF36}" type="presOf" srcId="{2C069DAA-0CDF-4E50-8CEB-E0C2D359638D}" destId="{6ADDE8C2-89FE-4C4F-AE3E-187AAD2442F7}" srcOrd="0" destOrd="0" presId="urn:microsoft.com/office/officeart/2018/5/layout/IconCircleLabelList"/>
    <dgm:cxn modelId="{223CBE98-A1B4-43B2-90ED-D2577C9D7E21}" srcId="{98794082-C59F-4327-B27B-24E68A9050AA}" destId="{4C2ECC24-FDD3-4CD4-8DED-389C6AF05008}" srcOrd="3" destOrd="0" parTransId="{7FB0E48B-79BC-4E40-A55A-6FB81A4466E9}" sibTransId="{9CF5DD17-08DA-4AA4-BDF6-6E6BFF65DA40}"/>
    <dgm:cxn modelId="{C92259A4-018F-455C-A6CB-6365C198DEDF}" srcId="{98794082-C59F-4327-B27B-24E68A9050AA}" destId="{BA4CA9DC-3959-4C28-9588-2E7AAE944713}" srcOrd="4" destOrd="0" parTransId="{F350D29C-B1FA-4953-8A37-503F7A63D50F}" sibTransId="{92363F98-E69A-4209-A7FF-002A5DA7A770}"/>
    <dgm:cxn modelId="{1948ACB0-D540-4672-93AE-0C8D85D17389}" type="presOf" srcId="{1306A4E1-C35E-418A-8444-BC3BCB206FC3}" destId="{4B0D0688-448B-4EE2-BD23-11D2B700F5D8}" srcOrd="0" destOrd="0" presId="urn:microsoft.com/office/officeart/2018/5/layout/IconCircleLabelList"/>
    <dgm:cxn modelId="{540B3BB1-910A-4BE9-A387-D9C98B305118}" srcId="{98794082-C59F-4327-B27B-24E68A9050AA}" destId="{2C069DAA-0CDF-4E50-8CEB-E0C2D359638D}" srcOrd="0" destOrd="0" parTransId="{9347BA1F-3DAD-4BDF-AA9A-8A56D30A1892}" sibTransId="{C303C7A3-5D63-462C-A359-9D1E51A72C3C}"/>
    <dgm:cxn modelId="{92D9FFBD-C2A1-405B-91F2-6026935CD9DB}" type="presOf" srcId="{64231538-2DA7-4A9C-986A-ABF2783234F4}" destId="{07AC9BFA-ECAE-46A3-8A16-6B711E0F6D5E}" srcOrd="0" destOrd="0" presId="urn:microsoft.com/office/officeart/2018/5/layout/IconCircleLabelList"/>
    <dgm:cxn modelId="{A0C015C8-5121-4292-9358-09345DB0B262}" type="presOf" srcId="{98794082-C59F-4327-B27B-24E68A9050AA}" destId="{DA9049E4-787E-41F2-91A9-9E0374CCFEA4}" srcOrd="0" destOrd="0" presId="urn:microsoft.com/office/officeart/2018/5/layout/IconCircleLabelList"/>
    <dgm:cxn modelId="{4A9723E2-3B7C-4023-9A8A-0230DD900B40}" type="presOf" srcId="{3F29CB68-371D-48C5-85C4-E1BB0E6CC52B}" destId="{65EFF349-BA89-467C-842A-5C0176C1BAFB}" srcOrd="0" destOrd="0" presId="urn:microsoft.com/office/officeart/2018/5/layout/IconCircleLabelList"/>
    <dgm:cxn modelId="{739BF2F3-26CE-4662-9F80-F6825EAB44F4}" srcId="{98794082-C59F-4327-B27B-24E68A9050AA}" destId="{1306A4E1-C35E-418A-8444-BC3BCB206FC3}" srcOrd="1" destOrd="0" parTransId="{DD0A833B-9A0C-4042-8154-5683850E8652}" sibTransId="{F51A4397-5EE7-4781-935A-492977C50BF9}"/>
    <dgm:cxn modelId="{F239B910-E4B4-4BD3-9477-66CC2DBE056D}" type="presParOf" srcId="{DA9049E4-787E-41F2-91A9-9E0374CCFEA4}" destId="{4BBABE7A-49B9-405A-BB0B-D81DC7892800}" srcOrd="0" destOrd="0" presId="urn:microsoft.com/office/officeart/2018/5/layout/IconCircleLabelList"/>
    <dgm:cxn modelId="{DB5AF1CD-177C-451D-88F8-BD8D31B17E45}" type="presParOf" srcId="{4BBABE7A-49B9-405A-BB0B-D81DC7892800}" destId="{886B810B-BCAD-4727-9A1C-739A1B426954}" srcOrd="0" destOrd="0" presId="urn:microsoft.com/office/officeart/2018/5/layout/IconCircleLabelList"/>
    <dgm:cxn modelId="{2015FCA8-5991-4930-AE9E-2056F4AB6808}" type="presParOf" srcId="{4BBABE7A-49B9-405A-BB0B-D81DC7892800}" destId="{0EC3C07B-18B3-473F-A3C8-1A6DDF37CA16}" srcOrd="1" destOrd="0" presId="urn:microsoft.com/office/officeart/2018/5/layout/IconCircleLabelList"/>
    <dgm:cxn modelId="{FA08FA65-06C1-48FE-8719-7B7DD337F69B}" type="presParOf" srcId="{4BBABE7A-49B9-405A-BB0B-D81DC7892800}" destId="{94484C75-0165-467A-9BCB-9C2786AC4D25}" srcOrd="2" destOrd="0" presId="urn:microsoft.com/office/officeart/2018/5/layout/IconCircleLabelList"/>
    <dgm:cxn modelId="{C086524B-59C6-48B2-8C6F-9CA7745AC70E}" type="presParOf" srcId="{4BBABE7A-49B9-405A-BB0B-D81DC7892800}" destId="{6ADDE8C2-89FE-4C4F-AE3E-187AAD2442F7}" srcOrd="3" destOrd="0" presId="urn:microsoft.com/office/officeart/2018/5/layout/IconCircleLabelList"/>
    <dgm:cxn modelId="{D43E64DE-58FD-4E13-8C80-5F4B290DFDBF}" type="presParOf" srcId="{DA9049E4-787E-41F2-91A9-9E0374CCFEA4}" destId="{A1B18972-BF12-4FA8-8F76-983C4C4C82CF}" srcOrd="1" destOrd="0" presId="urn:microsoft.com/office/officeart/2018/5/layout/IconCircleLabelList"/>
    <dgm:cxn modelId="{43D29CC9-E4DE-4A1F-84AD-48585D7EA3F2}" type="presParOf" srcId="{DA9049E4-787E-41F2-91A9-9E0374CCFEA4}" destId="{AB975D2A-ED1E-4CC5-B913-D6D3068A12D1}" srcOrd="2" destOrd="0" presId="urn:microsoft.com/office/officeart/2018/5/layout/IconCircleLabelList"/>
    <dgm:cxn modelId="{19CBEC33-9D84-4C09-B1F5-A3280D31038A}" type="presParOf" srcId="{AB975D2A-ED1E-4CC5-B913-D6D3068A12D1}" destId="{4575152F-EF9B-4FAF-A6D5-44CAEF13012F}" srcOrd="0" destOrd="0" presId="urn:microsoft.com/office/officeart/2018/5/layout/IconCircleLabelList"/>
    <dgm:cxn modelId="{DF7A42EA-D43D-4565-A697-67111E0508C3}" type="presParOf" srcId="{AB975D2A-ED1E-4CC5-B913-D6D3068A12D1}" destId="{415AFC49-2184-4690-BB2E-138AC87BA88B}" srcOrd="1" destOrd="0" presId="urn:microsoft.com/office/officeart/2018/5/layout/IconCircleLabelList"/>
    <dgm:cxn modelId="{683A7C5D-16EE-48FB-B7E9-1A70CA234B80}" type="presParOf" srcId="{AB975D2A-ED1E-4CC5-B913-D6D3068A12D1}" destId="{D90F8121-FE60-4362-96B2-80B2D180C86A}" srcOrd="2" destOrd="0" presId="urn:microsoft.com/office/officeart/2018/5/layout/IconCircleLabelList"/>
    <dgm:cxn modelId="{07F88BB1-D5AE-4732-8C31-1F6719A3AE39}" type="presParOf" srcId="{AB975D2A-ED1E-4CC5-B913-D6D3068A12D1}" destId="{4B0D0688-448B-4EE2-BD23-11D2B700F5D8}" srcOrd="3" destOrd="0" presId="urn:microsoft.com/office/officeart/2018/5/layout/IconCircleLabelList"/>
    <dgm:cxn modelId="{DDECFD1B-258F-4853-8460-4302DA4D7A39}" type="presParOf" srcId="{DA9049E4-787E-41F2-91A9-9E0374CCFEA4}" destId="{89DDB1A6-F670-433A-9290-E6FA198568FB}" srcOrd="3" destOrd="0" presId="urn:microsoft.com/office/officeart/2018/5/layout/IconCircleLabelList"/>
    <dgm:cxn modelId="{D44AC2F6-02EF-4F5A-9FBD-6CE81A356032}" type="presParOf" srcId="{DA9049E4-787E-41F2-91A9-9E0374CCFEA4}" destId="{F9C4CD74-9C07-440C-AC99-62AA222AB766}" srcOrd="4" destOrd="0" presId="urn:microsoft.com/office/officeart/2018/5/layout/IconCircleLabelList"/>
    <dgm:cxn modelId="{5E018722-2AC2-4BC3-BBC3-A16D200A2C96}" type="presParOf" srcId="{F9C4CD74-9C07-440C-AC99-62AA222AB766}" destId="{CADD2155-EE81-4E08-A3C2-9F7953E69106}" srcOrd="0" destOrd="0" presId="urn:microsoft.com/office/officeart/2018/5/layout/IconCircleLabelList"/>
    <dgm:cxn modelId="{E9FC4417-8B7C-44D1-839E-673A73BE7D7F}" type="presParOf" srcId="{F9C4CD74-9C07-440C-AC99-62AA222AB766}" destId="{FB0974EA-E2AF-4ECE-B839-23D519268011}" srcOrd="1" destOrd="0" presId="urn:microsoft.com/office/officeart/2018/5/layout/IconCircleLabelList"/>
    <dgm:cxn modelId="{3184D5CF-ECCC-47F9-9A6E-6613507A720B}" type="presParOf" srcId="{F9C4CD74-9C07-440C-AC99-62AA222AB766}" destId="{203094DD-ED60-4FDC-8598-D7A505D159AD}" srcOrd="2" destOrd="0" presId="urn:microsoft.com/office/officeart/2018/5/layout/IconCircleLabelList"/>
    <dgm:cxn modelId="{8C4579F9-DF10-40BD-8EF5-CC91B37E009A}" type="presParOf" srcId="{F9C4CD74-9C07-440C-AC99-62AA222AB766}" destId="{65EFF349-BA89-467C-842A-5C0176C1BAFB}" srcOrd="3" destOrd="0" presId="urn:microsoft.com/office/officeart/2018/5/layout/IconCircleLabelList"/>
    <dgm:cxn modelId="{BD0EC27E-534F-4A2A-AFF8-0CAC6E594CA6}" type="presParOf" srcId="{DA9049E4-787E-41F2-91A9-9E0374CCFEA4}" destId="{45CC88EA-2516-4BF7-BB28-C4A564F0ADDA}" srcOrd="5" destOrd="0" presId="urn:microsoft.com/office/officeart/2018/5/layout/IconCircleLabelList"/>
    <dgm:cxn modelId="{9794D9F9-1CDD-4115-BE70-5417D1905185}" type="presParOf" srcId="{DA9049E4-787E-41F2-91A9-9E0374CCFEA4}" destId="{181A3AF7-59E5-45B5-866A-E3D7B92088F9}" srcOrd="6" destOrd="0" presId="urn:microsoft.com/office/officeart/2018/5/layout/IconCircleLabelList"/>
    <dgm:cxn modelId="{73C5FACE-A174-4B96-AC3D-8655FAED6ED3}" type="presParOf" srcId="{181A3AF7-59E5-45B5-866A-E3D7B92088F9}" destId="{1CAE277B-5CE9-4C8C-BE62-2F5B1DA6463E}" srcOrd="0" destOrd="0" presId="urn:microsoft.com/office/officeart/2018/5/layout/IconCircleLabelList"/>
    <dgm:cxn modelId="{F5678D70-A7BF-4BAE-A719-150A767BED26}" type="presParOf" srcId="{181A3AF7-59E5-45B5-866A-E3D7B92088F9}" destId="{C2C4F077-F8C5-4C05-B8A6-7ACBC9E7D87B}" srcOrd="1" destOrd="0" presId="urn:microsoft.com/office/officeart/2018/5/layout/IconCircleLabelList"/>
    <dgm:cxn modelId="{A5CB352B-389A-4E8E-9BA2-83113C65C49C}" type="presParOf" srcId="{181A3AF7-59E5-45B5-866A-E3D7B92088F9}" destId="{BA0C6C0E-34D4-4D82-9F19-8E600BBE3114}" srcOrd="2" destOrd="0" presId="urn:microsoft.com/office/officeart/2018/5/layout/IconCircleLabelList"/>
    <dgm:cxn modelId="{45CAD4F3-F96B-4C1A-9674-800687E7941B}" type="presParOf" srcId="{181A3AF7-59E5-45B5-866A-E3D7B92088F9}" destId="{F5BA7486-A5B7-494E-900E-1047639F5673}" srcOrd="3" destOrd="0" presId="urn:microsoft.com/office/officeart/2018/5/layout/IconCircleLabelList"/>
    <dgm:cxn modelId="{4CF51C36-FA39-4596-B5B3-E52EEBBB1463}" type="presParOf" srcId="{DA9049E4-787E-41F2-91A9-9E0374CCFEA4}" destId="{03C3B44E-DB4F-421D-B639-8F6A705C2A65}" srcOrd="7" destOrd="0" presId="urn:microsoft.com/office/officeart/2018/5/layout/IconCircleLabelList"/>
    <dgm:cxn modelId="{D43B6784-B055-4859-AE03-5495BC3921A8}" type="presParOf" srcId="{DA9049E4-787E-41F2-91A9-9E0374CCFEA4}" destId="{EC5A5B8E-4205-451F-9599-122AF4D527FA}" srcOrd="8" destOrd="0" presId="urn:microsoft.com/office/officeart/2018/5/layout/IconCircleLabelList"/>
    <dgm:cxn modelId="{E543CC68-B569-43CB-8099-2CC705127472}" type="presParOf" srcId="{EC5A5B8E-4205-451F-9599-122AF4D527FA}" destId="{593FFE8C-1B78-4327-895F-7169821CE169}" srcOrd="0" destOrd="0" presId="urn:microsoft.com/office/officeart/2018/5/layout/IconCircleLabelList"/>
    <dgm:cxn modelId="{C02D394E-1C25-4603-B6C0-8D3A0D3E38FC}" type="presParOf" srcId="{EC5A5B8E-4205-451F-9599-122AF4D527FA}" destId="{EBC84D99-5371-44F5-A183-2312297C82D4}" srcOrd="1" destOrd="0" presId="urn:microsoft.com/office/officeart/2018/5/layout/IconCircleLabelList"/>
    <dgm:cxn modelId="{6D176E0D-7106-4963-949B-B7A7064B84E1}" type="presParOf" srcId="{EC5A5B8E-4205-451F-9599-122AF4D527FA}" destId="{F28E9911-9E04-4F2B-AE7C-D596D8319AB6}" srcOrd="2" destOrd="0" presId="urn:microsoft.com/office/officeart/2018/5/layout/IconCircleLabelList"/>
    <dgm:cxn modelId="{A31E9F31-8390-4C4D-B926-14593DDFBA50}" type="presParOf" srcId="{EC5A5B8E-4205-451F-9599-122AF4D527FA}" destId="{EF34B4F7-2748-4BEC-82C3-50573F18517D}" srcOrd="3" destOrd="0" presId="urn:microsoft.com/office/officeart/2018/5/layout/IconCircleLabelList"/>
    <dgm:cxn modelId="{2FB0673E-C154-470B-86C2-B2F4C33E8421}" type="presParOf" srcId="{DA9049E4-787E-41F2-91A9-9E0374CCFEA4}" destId="{B46F91AC-CEF1-4806-9D5E-ACD1526FC7CF}" srcOrd="9" destOrd="0" presId="urn:microsoft.com/office/officeart/2018/5/layout/IconCircleLabelList"/>
    <dgm:cxn modelId="{D0801630-55E7-44EE-B8DA-ADED560E5E6A}" type="presParOf" srcId="{DA9049E4-787E-41F2-91A9-9E0374CCFEA4}" destId="{674601D4-8B3C-4489-8A5C-47B17408AEBF}" srcOrd="10" destOrd="0" presId="urn:microsoft.com/office/officeart/2018/5/layout/IconCircleLabelList"/>
    <dgm:cxn modelId="{911B4E88-5888-4CE4-B5AE-5566F645AE1B}" type="presParOf" srcId="{674601D4-8B3C-4489-8A5C-47B17408AEBF}" destId="{6A56962A-F870-41F5-8EFB-96A44527C3EC}" srcOrd="0" destOrd="0" presId="urn:microsoft.com/office/officeart/2018/5/layout/IconCircleLabelList"/>
    <dgm:cxn modelId="{AE73BD31-252E-4EC6-B557-968CE0E864B9}" type="presParOf" srcId="{674601D4-8B3C-4489-8A5C-47B17408AEBF}" destId="{CC0DA6A9-94E8-4D9F-AE48-112DC9B7763E}" srcOrd="1" destOrd="0" presId="urn:microsoft.com/office/officeart/2018/5/layout/IconCircleLabelList"/>
    <dgm:cxn modelId="{0FB356B6-42F4-49E3-93F5-9475A9EE0B5C}" type="presParOf" srcId="{674601D4-8B3C-4489-8A5C-47B17408AEBF}" destId="{120A8D9F-492F-4B9B-93B5-437E659F49FD}" srcOrd="2" destOrd="0" presId="urn:microsoft.com/office/officeart/2018/5/layout/IconCircleLabelList"/>
    <dgm:cxn modelId="{62E1FEEA-2CB5-41FD-8D87-850821C815F4}" type="presParOf" srcId="{674601D4-8B3C-4489-8A5C-47B17408AEBF}" destId="{07AC9BFA-ECAE-46A3-8A16-6B711E0F6D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99985-3F27-428A-8097-E38FB26D3A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9076F-F2BA-45C3-90CA-26618BEE71B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</a:t>
          </a:r>
          <a:r>
            <a:rPr lang="en-GB" b="0" i="0"/>
            <a:t>n intuitive development experience on top of a development and hosting platform that empowers you to create engaging responsive applications</a:t>
          </a:r>
          <a:endParaRPr lang="en-US"/>
        </a:p>
      </dgm:t>
    </dgm:pt>
    <dgm:pt modelId="{5CC52E35-06B6-4D43-B3C1-656109B255FD}" type="parTrans" cxnId="{2E06C738-AC81-41F5-AEF9-F9DCDACDC4C5}">
      <dgm:prSet/>
      <dgm:spPr/>
      <dgm:t>
        <a:bodyPr/>
        <a:lstStyle/>
        <a:p>
          <a:endParaRPr lang="en-US"/>
        </a:p>
      </dgm:t>
    </dgm:pt>
    <dgm:pt modelId="{20C06C0E-92E3-4EDC-B521-6711E55E65CA}" type="sibTrans" cxnId="{2E06C738-AC81-41F5-AEF9-F9DCDACDC4C5}">
      <dgm:prSet/>
      <dgm:spPr/>
      <dgm:t>
        <a:bodyPr/>
        <a:lstStyle/>
        <a:p>
          <a:endParaRPr lang="en-US"/>
        </a:p>
      </dgm:t>
    </dgm:pt>
    <dgm:pt modelId="{AEEBEAFB-6BD7-43F8-A1D0-F6D8DC587A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Rapidly create and host enterprise using a visual development environment</a:t>
          </a:r>
          <a:r>
            <a:rPr lang="en-GB" b="0" i="0"/>
            <a:t>. </a:t>
          </a:r>
          <a:endParaRPr lang="en-US"/>
        </a:p>
      </dgm:t>
    </dgm:pt>
    <dgm:pt modelId="{10AAE918-F164-4DC5-8C27-2AF235750E31}" type="parTrans" cxnId="{9DE83C4A-3825-4098-8480-E77EB5FF84EE}">
      <dgm:prSet/>
      <dgm:spPr/>
      <dgm:t>
        <a:bodyPr/>
        <a:lstStyle/>
        <a:p>
          <a:endParaRPr lang="en-US"/>
        </a:p>
      </dgm:t>
    </dgm:pt>
    <dgm:pt modelId="{4959952B-BF71-4FEA-9034-2EF31827D5E5}" type="sibTrans" cxnId="{9DE83C4A-3825-4098-8480-E77EB5FF84EE}">
      <dgm:prSet/>
      <dgm:spPr/>
      <dgm:t>
        <a:bodyPr/>
        <a:lstStyle/>
        <a:p>
          <a:endParaRPr lang="en-US"/>
        </a:p>
      </dgm:t>
    </dgm:pt>
    <dgm:pt modelId="{8415301F-975A-4CC1-9A53-AB6BB8D887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development tool for Oracle Cloud Fusion Apps</a:t>
          </a:r>
          <a:endParaRPr lang="en-US"/>
        </a:p>
      </dgm:t>
    </dgm:pt>
    <dgm:pt modelId="{88F9E988-D52E-4F19-A044-30C7BAEE33D6}" type="parTrans" cxnId="{CB2737AE-0644-400A-926F-9C9C115C05DC}">
      <dgm:prSet/>
      <dgm:spPr/>
      <dgm:t>
        <a:bodyPr/>
        <a:lstStyle/>
        <a:p>
          <a:endParaRPr lang="en-US"/>
        </a:p>
      </dgm:t>
    </dgm:pt>
    <dgm:pt modelId="{E085D861-6B6C-4464-ABCC-A6DC08A399E8}" type="sibTrans" cxnId="{CB2737AE-0644-400A-926F-9C9C115C05DC}">
      <dgm:prSet/>
      <dgm:spPr/>
      <dgm:t>
        <a:bodyPr/>
        <a:lstStyle/>
        <a:p>
          <a:endParaRPr lang="en-US"/>
        </a:p>
      </dgm:t>
    </dgm:pt>
    <dgm:pt modelId="{2D6C7295-E816-448D-98C2-EF3308D1C16B}" type="pres">
      <dgm:prSet presAssocID="{E8799985-3F27-428A-8097-E38FB26D3A44}" presName="root" presStyleCnt="0">
        <dgm:presLayoutVars>
          <dgm:dir/>
          <dgm:resizeHandles val="exact"/>
        </dgm:presLayoutVars>
      </dgm:prSet>
      <dgm:spPr/>
    </dgm:pt>
    <dgm:pt modelId="{FCBB9F8F-E09F-4244-87B6-67609F769C42}" type="pres">
      <dgm:prSet presAssocID="{0AD9076F-F2BA-45C3-90CA-26618BEE71BF}" presName="compNode" presStyleCnt="0"/>
      <dgm:spPr/>
    </dgm:pt>
    <dgm:pt modelId="{158CD95E-5922-4EFB-93EB-9525C55C81E2}" type="pres">
      <dgm:prSet presAssocID="{0AD9076F-F2BA-45C3-90CA-26618BEE71BF}" presName="bgRect" presStyleLbl="bgShp" presStyleIdx="0" presStyleCnt="3"/>
      <dgm:spPr/>
    </dgm:pt>
    <dgm:pt modelId="{79B3CF9B-AE43-4444-B0A5-057F81888EC2}" type="pres">
      <dgm:prSet presAssocID="{0AD9076F-F2BA-45C3-90CA-26618BEE71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233583-1DD6-447B-942D-9B920A20CEF6}" type="pres">
      <dgm:prSet presAssocID="{0AD9076F-F2BA-45C3-90CA-26618BEE71BF}" presName="spaceRect" presStyleCnt="0"/>
      <dgm:spPr/>
    </dgm:pt>
    <dgm:pt modelId="{5D234C0D-6D47-4A42-AB77-A10DB74918D9}" type="pres">
      <dgm:prSet presAssocID="{0AD9076F-F2BA-45C3-90CA-26618BEE71BF}" presName="parTx" presStyleLbl="revTx" presStyleIdx="0" presStyleCnt="3">
        <dgm:presLayoutVars>
          <dgm:chMax val="0"/>
          <dgm:chPref val="0"/>
        </dgm:presLayoutVars>
      </dgm:prSet>
      <dgm:spPr/>
    </dgm:pt>
    <dgm:pt modelId="{04F75D66-55BF-4609-8177-C45651632775}" type="pres">
      <dgm:prSet presAssocID="{20C06C0E-92E3-4EDC-B521-6711E55E65CA}" presName="sibTrans" presStyleCnt="0"/>
      <dgm:spPr/>
    </dgm:pt>
    <dgm:pt modelId="{AA324E89-6D94-4BCC-8DF1-AEEFF3AA5167}" type="pres">
      <dgm:prSet presAssocID="{AEEBEAFB-6BD7-43F8-A1D0-F6D8DC587AEC}" presName="compNode" presStyleCnt="0"/>
      <dgm:spPr/>
    </dgm:pt>
    <dgm:pt modelId="{5F68C0E3-2861-4CF5-9CF7-C588AC93DCC5}" type="pres">
      <dgm:prSet presAssocID="{AEEBEAFB-6BD7-43F8-A1D0-F6D8DC587AEC}" presName="bgRect" presStyleLbl="bgShp" presStyleIdx="1" presStyleCnt="3"/>
      <dgm:spPr/>
    </dgm:pt>
    <dgm:pt modelId="{E3051405-520F-497C-B8FC-A1EF4A9A0AE7}" type="pres">
      <dgm:prSet presAssocID="{AEEBEAFB-6BD7-43F8-A1D0-F6D8DC587A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BD2A0BF-3C20-436F-9E2C-463D33C82AE1}" type="pres">
      <dgm:prSet presAssocID="{AEEBEAFB-6BD7-43F8-A1D0-F6D8DC587AEC}" presName="spaceRect" presStyleCnt="0"/>
      <dgm:spPr/>
    </dgm:pt>
    <dgm:pt modelId="{7B79ED44-9E6E-475B-B351-997B31E42788}" type="pres">
      <dgm:prSet presAssocID="{AEEBEAFB-6BD7-43F8-A1D0-F6D8DC587AEC}" presName="parTx" presStyleLbl="revTx" presStyleIdx="1" presStyleCnt="3">
        <dgm:presLayoutVars>
          <dgm:chMax val="0"/>
          <dgm:chPref val="0"/>
        </dgm:presLayoutVars>
      </dgm:prSet>
      <dgm:spPr/>
    </dgm:pt>
    <dgm:pt modelId="{3EBD4578-05E4-4202-8282-7E6644800A76}" type="pres">
      <dgm:prSet presAssocID="{4959952B-BF71-4FEA-9034-2EF31827D5E5}" presName="sibTrans" presStyleCnt="0"/>
      <dgm:spPr/>
    </dgm:pt>
    <dgm:pt modelId="{B1BB58B6-AD9D-482E-B6EA-6CBBED0C0242}" type="pres">
      <dgm:prSet presAssocID="{8415301F-975A-4CC1-9A53-AB6BB8D8879B}" presName="compNode" presStyleCnt="0"/>
      <dgm:spPr/>
    </dgm:pt>
    <dgm:pt modelId="{910F4C34-9121-410F-A459-963A825078AD}" type="pres">
      <dgm:prSet presAssocID="{8415301F-975A-4CC1-9A53-AB6BB8D8879B}" presName="bgRect" presStyleLbl="bgShp" presStyleIdx="2" presStyleCnt="3"/>
      <dgm:spPr/>
    </dgm:pt>
    <dgm:pt modelId="{F8E9450F-BEB2-47EA-80D9-24AB1664954E}" type="pres">
      <dgm:prSet presAssocID="{8415301F-975A-4CC1-9A53-AB6BB8D887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D125925-CD66-4ED0-8966-CB51DC561E4C}" type="pres">
      <dgm:prSet presAssocID="{8415301F-975A-4CC1-9A53-AB6BB8D8879B}" presName="spaceRect" presStyleCnt="0"/>
      <dgm:spPr/>
    </dgm:pt>
    <dgm:pt modelId="{A4BC50CA-6757-4508-BB74-21D3EA0331B2}" type="pres">
      <dgm:prSet presAssocID="{8415301F-975A-4CC1-9A53-AB6BB8D887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06C738-AC81-41F5-AEF9-F9DCDACDC4C5}" srcId="{E8799985-3F27-428A-8097-E38FB26D3A44}" destId="{0AD9076F-F2BA-45C3-90CA-26618BEE71BF}" srcOrd="0" destOrd="0" parTransId="{5CC52E35-06B6-4D43-B3C1-656109B255FD}" sibTransId="{20C06C0E-92E3-4EDC-B521-6711E55E65CA}"/>
    <dgm:cxn modelId="{079CA85B-DE76-45F4-ADB7-1A376C7EE8DA}" type="presOf" srcId="{8415301F-975A-4CC1-9A53-AB6BB8D8879B}" destId="{A4BC50CA-6757-4508-BB74-21D3EA0331B2}" srcOrd="0" destOrd="0" presId="urn:microsoft.com/office/officeart/2018/2/layout/IconVerticalSolidList"/>
    <dgm:cxn modelId="{9DE83C4A-3825-4098-8480-E77EB5FF84EE}" srcId="{E8799985-3F27-428A-8097-E38FB26D3A44}" destId="{AEEBEAFB-6BD7-43F8-A1D0-F6D8DC587AEC}" srcOrd="1" destOrd="0" parTransId="{10AAE918-F164-4DC5-8C27-2AF235750E31}" sibTransId="{4959952B-BF71-4FEA-9034-2EF31827D5E5}"/>
    <dgm:cxn modelId="{20ADED4A-0B2F-43C0-9F0A-E8307D357DB0}" type="presOf" srcId="{AEEBEAFB-6BD7-43F8-A1D0-F6D8DC587AEC}" destId="{7B79ED44-9E6E-475B-B351-997B31E42788}" srcOrd="0" destOrd="0" presId="urn:microsoft.com/office/officeart/2018/2/layout/IconVerticalSolidList"/>
    <dgm:cxn modelId="{A2EB586D-9F06-4435-84C7-3E224BF19EFA}" type="presOf" srcId="{E8799985-3F27-428A-8097-E38FB26D3A44}" destId="{2D6C7295-E816-448D-98C2-EF3308D1C16B}" srcOrd="0" destOrd="0" presId="urn:microsoft.com/office/officeart/2018/2/layout/IconVerticalSolidList"/>
    <dgm:cxn modelId="{478BEA98-1257-4223-8992-9E0EFC1B82CF}" type="presOf" srcId="{0AD9076F-F2BA-45C3-90CA-26618BEE71BF}" destId="{5D234C0D-6D47-4A42-AB77-A10DB74918D9}" srcOrd="0" destOrd="0" presId="urn:microsoft.com/office/officeart/2018/2/layout/IconVerticalSolidList"/>
    <dgm:cxn modelId="{CB2737AE-0644-400A-926F-9C9C115C05DC}" srcId="{E8799985-3F27-428A-8097-E38FB26D3A44}" destId="{8415301F-975A-4CC1-9A53-AB6BB8D8879B}" srcOrd="2" destOrd="0" parTransId="{88F9E988-D52E-4F19-A044-30C7BAEE33D6}" sibTransId="{E085D861-6B6C-4464-ABCC-A6DC08A399E8}"/>
    <dgm:cxn modelId="{249242AF-92A1-46D5-9EB4-54A27DB538D5}" type="presParOf" srcId="{2D6C7295-E816-448D-98C2-EF3308D1C16B}" destId="{FCBB9F8F-E09F-4244-87B6-67609F769C42}" srcOrd="0" destOrd="0" presId="urn:microsoft.com/office/officeart/2018/2/layout/IconVerticalSolidList"/>
    <dgm:cxn modelId="{D6E8F515-00D4-413F-BBC1-7D61089922C4}" type="presParOf" srcId="{FCBB9F8F-E09F-4244-87B6-67609F769C42}" destId="{158CD95E-5922-4EFB-93EB-9525C55C81E2}" srcOrd="0" destOrd="0" presId="urn:microsoft.com/office/officeart/2018/2/layout/IconVerticalSolidList"/>
    <dgm:cxn modelId="{0A535A29-4639-4989-830B-09AEB65A4139}" type="presParOf" srcId="{FCBB9F8F-E09F-4244-87B6-67609F769C42}" destId="{79B3CF9B-AE43-4444-B0A5-057F81888EC2}" srcOrd="1" destOrd="0" presId="urn:microsoft.com/office/officeart/2018/2/layout/IconVerticalSolidList"/>
    <dgm:cxn modelId="{1B42DC89-0B0D-499D-8E75-A8D5F062CD62}" type="presParOf" srcId="{FCBB9F8F-E09F-4244-87B6-67609F769C42}" destId="{D9233583-1DD6-447B-942D-9B920A20CEF6}" srcOrd="2" destOrd="0" presId="urn:microsoft.com/office/officeart/2018/2/layout/IconVerticalSolidList"/>
    <dgm:cxn modelId="{B95CDDF3-6FF2-4AA3-BD44-352178874A2A}" type="presParOf" srcId="{FCBB9F8F-E09F-4244-87B6-67609F769C42}" destId="{5D234C0D-6D47-4A42-AB77-A10DB74918D9}" srcOrd="3" destOrd="0" presId="urn:microsoft.com/office/officeart/2018/2/layout/IconVerticalSolidList"/>
    <dgm:cxn modelId="{019F0C60-6D95-4B0F-B6B7-70585314C8C3}" type="presParOf" srcId="{2D6C7295-E816-448D-98C2-EF3308D1C16B}" destId="{04F75D66-55BF-4609-8177-C45651632775}" srcOrd="1" destOrd="0" presId="urn:microsoft.com/office/officeart/2018/2/layout/IconVerticalSolidList"/>
    <dgm:cxn modelId="{A68E9AFC-7855-4848-8AAA-DCF07BDDEA40}" type="presParOf" srcId="{2D6C7295-E816-448D-98C2-EF3308D1C16B}" destId="{AA324E89-6D94-4BCC-8DF1-AEEFF3AA5167}" srcOrd="2" destOrd="0" presId="urn:microsoft.com/office/officeart/2018/2/layout/IconVerticalSolidList"/>
    <dgm:cxn modelId="{A0957235-53C3-4F83-ACE1-43986A1D60CD}" type="presParOf" srcId="{AA324E89-6D94-4BCC-8DF1-AEEFF3AA5167}" destId="{5F68C0E3-2861-4CF5-9CF7-C588AC93DCC5}" srcOrd="0" destOrd="0" presId="urn:microsoft.com/office/officeart/2018/2/layout/IconVerticalSolidList"/>
    <dgm:cxn modelId="{8C7FB1D1-0512-4840-865D-CE4474FD2834}" type="presParOf" srcId="{AA324E89-6D94-4BCC-8DF1-AEEFF3AA5167}" destId="{E3051405-520F-497C-B8FC-A1EF4A9A0AE7}" srcOrd="1" destOrd="0" presId="urn:microsoft.com/office/officeart/2018/2/layout/IconVerticalSolidList"/>
    <dgm:cxn modelId="{4F595970-1E9E-4252-B1F3-70975CDF061B}" type="presParOf" srcId="{AA324E89-6D94-4BCC-8DF1-AEEFF3AA5167}" destId="{2BD2A0BF-3C20-436F-9E2C-463D33C82AE1}" srcOrd="2" destOrd="0" presId="urn:microsoft.com/office/officeart/2018/2/layout/IconVerticalSolidList"/>
    <dgm:cxn modelId="{69E6DA13-72FF-4E83-99DA-B625731C0F18}" type="presParOf" srcId="{AA324E89-6D94-4BCC-8DF1-AEEFF3AA5167}" destId="{7B79ED44-9E6E-475B-B351-997B31E42788}" srcOrd="3" destOrd="0" presId="urn:microsoft.com/office/officeart/2018/2/layout/IconVerticalSolidList"/>
    <dgm:cxn modelId="{A80F8CA4-3CB1-4F80-B775-611CFCE2D37F}" type="presParOf" srcId="{2D6C7295-E816-448D-98C2-EF3308D1C16B}" destId="{3EBD4578-05E4-4202-8282-7E6644800A76}" srcOrd="3" destOrd="0" presId="urn:microsoft.com/office/officeart/2018/2/layout/IconVerticalSolidList"/>
    <dgm:cxn modelId="{9C9B5584-0342-4959-A0DD-575212D4F42A}" type="presParOf" srcId="{2D6C7295-E816-448D-98C2-EF3308D1C16B}" destId="{B1BB58B6-AD9D-482E-B6EA-6CBBED0C0242}" srcOrd="4" destOrd="0" presId="urn:microsoft.com/office/officeart/2018/2/layout/IconVerticalSolidList"/>
    <dgm:cxn modelId="{31A5C72F-E734-4EB1-8A58-0967AE80E848}" type="presParOf" srcId="{B1BB58B6-AD9D-482E-B6EA-6CBBED0C0242}" destId="{910F4C34-9121-410F-A459-963A825078AD}" srcOrd="0" destOrd="0" presId="urn:microsoft.com/office/officeart/2018/2/layout/IconVerticalSolidList"/>
    <dgm:cxn modelId="{66EBEA48-EED4-4235-9F89-62AF662C1A56}" type="presParOf" srcId="{B1BB58B6-AD9D-482E-B6EA-6CBBED0C0242}" destId="{F8E9450F-BEB2-47EA-80D9-24AB1664954E}" srcOrd="1" destOrd="0" presId="urn:microsoft.com/office/officeart/2018/2/layout/IconVerticalSolidList"/>
    <dgm:cxn modelId="{FC61DF09-8185-4D4B-90DC-9247FA59AA20}" type="presParOf" srcId="{B1BB58B6-AD9D-482E-B6EA-6CBBED0C0242}" destId="{DD125925-CD66-4ED0-8966-CB51DC561E4C}" srcOrd="2" destOrd="0" presId="urn:microsoft.com/office/officeart/2018/2/layout/IconVerticalSolidList"/>
    <dgm:cxn modelId="{B1CA3F26-366A-47BA-82BF-915A89FCD6E1}" type="presParOf" srcId="{B1BB58B6-AD9D-482E-B6EA-6CBBED0C0242}" destId="{A4BC50CA-6757-4508-BB74-21D3EA0331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1592BB-8E8B-4936-B0A0-93A91126CCA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B15733A-FB63-4F1E-B4C5-F5039D7A1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Version Management</a:t>
          </a:r>
        </a:p>
      </dgm:t>
    </dgm:pt>
    <dgm:pt modelId="{9D1E1106-E28B-427C-8BD2-A4D8CF1D6542}" type="parTrans" cxnId="{8BCB1A80-FC29-417A-9EDF-5D03DFC1E25C}">
      <dgm:prSet/>
      <dgm:spPr/>
      <dgm:t>
        <a:bodyPr/>
        <a:lstStyle/>
        <a:p>
          <a:endParaRPr lang="en-US"/>
        </a:p>
      </dgm:t>
    </dgm:pt>
    <dgm:pt modelId="{AC080E1A-23AE-4FFF-A28C-C17F1A2B6B20}" type="sibTrans" cxnId="{8BCB1A80-FC29-417A-9EDF-5D03DFC1E2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AD9C2A-AD1E-43C1-A1D3-F1DFEA8C2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Team Management</a:t>
          </a:r>
        </a:p>
      </dgm:t>
    </dgm:pt>
    <dgm:pt modelId="{C04F8330-F1B5-40A1-B070-1D8D84363578}" type="parTrans" cxnId="{71D12CBB-9100-4556-A7C5-12734D142E3B}">
      <dgm:prSet/>
      <dgm:spPr/>
      <dgm:t>
        <a:bodyPr/>
        <a:lstStyle/>
        <a:p>
          <a:endParaRPr lang="en-US"/>
        </a:p>
      </dgm:t>
    </dgm:pt>
    <dgm:pt modelId="{39E0ABAB-D9E4-4D06-B36F-78DAA4950515}" type="sibTrans" cxnId="{71D12CBB-9100-4556-A7C5-12734D142E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0A61B8-B1D0-4620-8208-17BC4C312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CI/CD Automation</a:t>
          </a:r>
        </a:p>
      </dgm:t>
    </dgm:pt>
    <dgm:pt modelId="{23A8A0C2-4FFA-41A9-8D2B-3451D1C1BAD6}" type="parTrans" cxnId="{A8A6A4A0-B77B-45B5-83DD-0C9C01B247D0}">
      <dgm:prSet/>
      <dgm:spPr/>
      <dgm:t>
        <a:bodyPr/>
        <a:lstStyle/>
        <a:p>
          <a:endParaRPr lang="en-US"/>
        </a:p>
      </dgm:t>
    </dgm:pt>
    <dgm:pt modelId="{40D66CD9-9809-4910-89D4-BE98C01B372C}" type="sibTrans" cxnId="{A8A6A4A0-B77B-45B5-83DD-0C9C01B247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8C4E82-0623-497D-860A-905E3F5620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Driven Development</a:t>
          </a:r>
        </a:p>
      </dgm:t>
    </dgm:pt>
    <dgm:pt modelId="{F51A3F5A-A540-4F9D-A328-C7125F9C586E}" type="parTrans" cxnId="{B556E169-00A4-45A8-A924-8BC3FC47BAA9}">
      <dgm:prSet/>
      <dgm:spPr/>
      <dgm:t>
        <a:bodyPr/>
        <a:lstStyle/>
        <a:p>
          <a:endParaRPr lang="en-US"/>
        </a:p>
      </dgm:t>
    </dgm:pt>
    <dgm:pt modelId="{01FC15FC-7E34-415D-BCF5-BF855E889FD9}" type="sibTrans" cxnId="{B556E169-00A4-45A8-A924-8BC3FC47BA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309F90-D1D3-436C-A9A7-686F09D503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Browser Debugging Tools</a:t>
          </a:r>
        </a:p>
      </dgm:t>
    </dgm:pt>
    <dgm:pt modelId="{F6390E8D-EADD-42D9-AC8D-B14AA6A11D82}" type="parTrans" cxnId="{645AEC39-11C7-4D10-A1AB-D5CAD537B4D5}">
      <dgm:prSet/>
      <dgm:spPr/>
      <dgm:t>
        <a:bodyPr/>
        <a:lstStyle/>
        <a:p>
          <a:endParaRPr lang="en-US"/>
        </a:p>
      </dgm:t>
    </dgm:pt>
    <dgm:pt modelId="{E472B824-4A54-4519-8755-C360CC2704D1}" type="sibTrans" cxnId="{645AEC39-11C7-4D10-A1AB-D5CAD537B4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158C7C-5B85-4E2D-9A1B-8A6C8C135F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Auditing</a:t>
          </a:r>
        </a:p>
      </dgm:t>
    </dgm:pt>
    <dgm:pt modelId="{0DF06A00-3035-4B2F-9C94-B9A2404E90ED}" type="parTrans" cxnId="{A376937D-42CC-4988-A66A-C849E3B6FE78}">
      <dgm:prSet/>
      <dgm:spPr/>
      <dgm:t>
        <a:bodyPr/>
        <a:lstStyle/>
        <a:p>
          <a:endParaRPr lang="en-US"/>
        </a:p>
      </dgm:t>
    </dgm:pt>
    <dgm:pt modelId="{18D2C486-E6EE-47A2-B8F6-C4BEBF01C518}" type="sibTrans" cxnId="{A376937D-42CC-4988-A66A-C849E3B6FE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7EC28D-D785-4184-9A6E-2AF02BFA2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 Profiles</a:t>
          </a:r>
        </a:p>
      </dgm:t>
    </dgm:pt>
    <dgm:pt modelId="{02ACBB75-3019-452B-AFE7-456EF4386C62}" type="parTrans" cxnId="{9C5ABA11-ACED-4AB2-9218-8171E4B95A48}">
      <dgm:prSet/>
      <dgm:spPr/>
      <dgm:t>
        <a:bodyPr/>
        <a:lstStyle/>
        <a:p>
          <a:endParaRPr lang="en-US"/>
        </a:p>
      </dgm:t>
    </dgm:pt>
    <dgm:pt modelId="{37A56121-EC16-4349-BB28-A48AA34158CA}" type="sibTrans" cxnId="{9C5ABA11-ACED-4AB2-9218-8171E4B95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2CBBCC-BF33-4615-A12E-0034EF7F0F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Covering Full DevOps Cycle</a:t>
          </a:r>
        </a:p>
      </dgm:t>
    </dgm:pt>
    <dgm:pt modelId="{BB2A7FD8-A9D3-4872-8008-099642097215}" type="parTrans" cxnId="{E056728A-3462-4D3A-826B-5AE824D624B6}">
      <dgm:prSet/>
      <dgm:spPr/>
      <dgm:t>
        <a:bodyPr/>
        <a:lstStyle/>
        <a:p>
          <a:endParaRPr lang="en-US"/>
        </a:p>
      </dgm:t>
    </dgm:pt>
    <dgm:pt modelId="{9CBB3975-18A6-43FF-B010-88D96F8667A2}" type="sibTrans" cxnId="{E056728A-3462-4D3A-826B-5AE824D624B6}">
      <dgm:prSet/>
      <dgm:spPr/>
      <dgm:t>
        <a:bodyPr/>
        <a:lstStyle/>
        <a:p>
          <a:endParaRPr lang="en-US"/>
        </a:p>
      </dgm:t>
    </dgm:pt>
    <dgm:pt modelId="{CB515FBA-026D-48B4-9DAE-EC215EE22FA1}" type="pres">
      <dgm:prSet presAssocID="{691592BB-8E8B-4936-B0A0-93A91126CCA6}" presName="root" presStyleCnt="0">
        <dgm:presLayoutVars>
          <dgm:dir/>
          <dgm:resizeHandles val="exact"/>
        </dgm:presLayoutVars>
      </dgm:prSet>
      <dgm:spPr/>
    </dgm:pt>
    <dgm:pt modelId="{03E10758-7250-43E5-9286-F247E9C2BB5D}" type="pres">
      <dgm:prSet presAssocID="{691592BB-8E8B-4936-B0A0-93A91126CCA6}" presName="container" presStyleCnt="0">
        <dgm:presLayoutVars>
          <dgm:dir/>
          <dgm:resizeHandles val="exact"/>
        </dgm:presLayoutVars>
      </dgm:prSet>
      <dgm:spPr/>
    </dgm:pt>
    <dgm:pt modelId="{C5415301-FE2B-49C1-B857-61A0746B4D3E}" type="pres">
      <dgm:prSet presAssocID="{7B15733A-FB63-4F1E-B4C5-F5039D7A149D}" presName="compNode" presStyleCnt="0"/>
      <dgm:spPr/>
    </dgm:pt>
    <dgm:pt modelId="{0090562F-53C1-48EA-88A7-EE3D5BA44F95}" type="pres">
      <dgm:prSet presAssocID="{7B15733A-FB63-4F1E-B4C5-F5039D7A149D}" presName="iconBgRect" presStyleLbl="bgShp" presStyleIdx="0" presStyleCnt="8"/>
      <dgm:spPr/>
    </dgm:pt>
    <dgm:pt modelId="{83B0096C-60EE-46F8-985A-47F48CD1D673}" type="pres">
      <dgm:prSet presAssocID="{7B15733A-FB63-4F1E-B4C5-F5039D7A149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D15C675-42F8-4224-B146-76098EA0F708}" type="pres">
      <dgm:prSet presAssocID="{7B15733A-FB63-4F1E-B4C5-F5039D7A149D}" presName="spaceRect" presStyleCnt="0"/>
      <dgm:spPr/>
    </dgm:pt>
    <dgm:pt modelId="{F536613A-9659-4491-9D7E-B90E086E3952}" type="pres">
      <dgm:prSet presAssocID="{7B15733A-FB63-4F1E-B4C5-F5039D7A149D}" presName="textRect" presStyleLbl="revTx" presStyleIdx="0" presStyleCnt="8">
        <dgm:presLayoutVars>
          <dgm:chMax val="1"/>
          <dgm:chPref val="1"/>
        </dgm:presLayoutVars>
      </dgm:prSet>
      <dgm:spPr/>
    </dgm:pt>
    <dgm:pt modelId="{D8ECB172-36EE-483B-9CA7-E7896A07271B}" type="pres">
      <dgm:prSet presAssocID="{AC080E1A-23AE-4FFF-A28C-C17F1A2B6B20}" presName="sibTrans" presStyleLbl="sibTrans2D1" presStyleIdx="0" presStyleCnt="0"/>
      <dgm:spPr/>
    </dgm:pt>
    <dgm:pt modelId="{57D725E2-9B32-41C5-ABA6-49FB140626B4}" type="pres">
      <dgm:prSet presAssocID="{21AD9C2A-AD1E-43C1-A1D3-F1DFEA8C2363}" presName="compNode" presStyleCnt="0"/>
      <dgm:spPr/>
    </dgm:pt>
    <dgm:pt modelId="{A30F30CC-9198-463C-AE36-72B025C49350}" type="pres">
      <dgm:prSet presAssocID="{21AD9C2A-AD1E-43C1-A1D3-F1DFEA8C2363}" presName="iconBgRect" presStyleLbl="bgShp" presStyleIdx="1" presStyleCnt="8"/>
      <dgm:spPr/>
    </dgm:pt>
    <dgm:pt modelId="{1D26D22B-A9A8-475A-A0FB-4F75D6ECF373}" type="pres">
      <dgm:prSet presAssocID="{21AD9C2A-AD1E-43C1-A1D3-F1DFEA8C236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17405BD-182D-4B35-85BD-BB7B36162B87}" type="pres">
      <dgm:prSet presAssocID="{21AD9C2A-AD1E-43C1-A1D3-F1DFEA8C2363}" presName="spaceRect" presStyleCnt="0"/>
      <dgm:spPr/>
    </dgm:pt>
    <dgm:pt modelId="{CAA94BC5-8111-40C8-977F-F35395160E1A}" type="pres">
      <dgm:prSet presAssocID="{21AD9C2A-AD1E-43C1-A1D3-F1DFEA8C2363}" presName="textRect" presStyleLbl="revTx" presStyleIdx="1" presStyleCnt="8">
        <dgm:presLayoutVars>
          <dgm:chMax val="1"/>
          <dgm:chPref val="1"/>
        </dgm:presLayoutVars>
      </dgm:prSet>
      <dgm:spPr/>
    </dgm:pt>
    <dgm:pt modelId="{A6647F66-8BFB-4082-9664-81226DDB3549}" type="pres">
      <dgm:prSet presAssocID="{39E0ABAB-D9E4-4D06-B36F-78DAA4950515}" presName="sibTrans" presStyleLbl="sibTrans2D1" presStyleIdx="0" presStyleCnt="0"/>
      <dgm:spPr/>
    </dgm:pt>
    <dgm:pt modelId="{6ABF9C8C-7C2A-4483-8D24-A0024868A694}" type="pres">
      <dgm:prSet presAssocID="{260A61B8-B1D0-4620-8208-17BC4C312CC9}" presName="compNode" presStyleCnt="0"/>
      <dgm:spPr/>
    </dgm:pt>
    <dgm:pt modelId="{81895EEB-1825-492A-B725-6F8C190DC4E8}" type="pres">
      <dgm:prSet presAssocID="{260A61B8-B1D0-4620-8208-17BC4C312CC9}" presName="iconBgRect" presStyleLbl="bgShp" presStyleIdx="2" presStyleCnt="8"/>
      <dgm:spPr/>
    </dgm:pt>
    <dgm:pt modelId="{616AFF55-A7E9-4EA1-965B-E62E50370461}" type="pres">
      <dgm:prSet presAssocID="{260A61B8-B1D0-4620-8208-17BC4C312CC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9732A7A7-768A-4F04-9F27-7A6FE20FFBEA}" type="pres">
      <dgm:prSet presAssocID="{260A61B8-B1D0-4620-8208-17BC4C312CC9}" presName="spaceRect" presStyleCnt="0"/>
      <dgm:spPr/>
    </dgm:pt>
    <dgm:pt modelId="{35545BD2-A165-4E55-84E8-F34037E9108A}" type="pres">
      <dgm:prSet presAssocID="{260A61B8-B1D0-4620-8208-17BC4C312CC9}" presName="textRect" presStyleLbl="revTx" presStyleIdx="2" presStyleCnt="8">
        <dgm:presLayoutVars>
          <dgm:chMax val="1"/>
          <dgm:chPref val="1"/>
        </dgm:presLayoutVars>
      </dgm:prSet>
      <dgm:spPr/>
    </dgm:pt>
    <dgm:pt modelId="{D52B8240-0A1C-4CB5-9AF6-AE153D317926}" type="pres">
      <dgm:prSet presAssocID="{40D66CD9-9809-4910-89D4-BE98C01B372C}" presName="sibTrans" presStyleLbl="sibTrans2D1" presStyleIdx="0" presStyleCnt="0"/>
      <dgm:spPr/>
    </dgm:pt>
    <dgm:pt modelId="{1B3653E3-E78C-4713-ACC2-CC981D3FFA84}" type="pres">
      <dgm:prSet presAssocID="{FA8C4E82-0623-497D-860A-905E3F5620C5}" presName="compNode" presStyleCnt="0"/>
      <dgm:spPr/>
    </dgm:pt>
    <dgm:pt modelId="{B403BD39-5D2C-4602-A845-C38FE72D2851}" type="pres">
      <dgm:prSet presAssocID="{FA8C4E82-0623-497D-860A-905E3F5620C5}" presName="iconBgRect" presStyleLbl="bgShp" presStyleIdx="3" presStyleCnt="8"/>
      <dgm:spPr/>
    </dgm:pt>
    <dgm:pt modelId="{EA811224-D660-4E42-9DCF-D661E3FD6488}" type="pres">
      <dgm:prSet presAssocID="{FA8C4E82-0623-497D-860A-905E3F5620C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A630189-88E4-4011-AA41-1886DAF53DA5}" type="pres">
      <dgm:prSet presAssocID="{FA8C4E82-0623-497D-860A-905E3F5620C5}" presName="spaceRect" presStyleCnt="0"/>
      <dgm:spPr/>
    </dgm:pt>
    <dgm:pt modelId="{119F0F1F-F16F-49E3-BC0A-7185F1ECAF96}" type="pres">
      <dgm:prSet presAssocID="{FA8C4E82-0623-497D-860A-905E3F5620C5}" presName="textRect" presStyleLbl="revTx" presStyleIdx="3" presStyleCnt="8">
        <dgm:presLayoutVars>
          <dgm:chMax val="1"/>
          <dgm:chPref val="1"/>
        </dgm:presLayoutVars>
      </dgm:prSet>
      <dgm:spPr/>
    </dgm:pt>
    <dgm:pt modelId="{50B4872D-5BE0-44DE-AD2A-347C6F5CC7EB}" type="pres">
      <dgm:prSet presAssocID="{01FC15FC-7E34-415D-BCF5-BF855E889FD9}" presName="sibTrans" presStyleLbl="sibTrans2D1" presStyleIdx="0" presStyleCnt="0"/>
      <dgm:spPr/>
    </dgm:pt>
    <dgm:pt modelId="{F08D7187-9086-46CB-991C-C2683050F170}" type="pres">
      <dgm:prSet presAssocID="{9A309F90-D1D3-436C-A9A7-686F09D503AA}" presName="compNode" presStyleCnt="0"/>
      <dgm:spPr/>
    </dgm:pt>
    <dgm:pt modelId="{DF35EC11-B635-46C3-BBD6-DBA37B6548C0}" type="pres">
      <dgm:prSet presAssocID="{9A309F90-D1D3-436C-A9A7-686F09D503AA}" presName="iconBgRect" presStyleLbl="bgShp" presStyleIdx="4" presStyleCnt="8"/>
      <dgm:spPr/>
    </dgm:pt>
    <dgm:pt modelId="{D8986F1C-C1A6-4316-86F9-17639A6B66EE}" type="pres">
      <dgm:prSet presAssocID="{9A309F90-D1D3-436C-A9A7-686F09D503A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3407995-1ED1-471F-AB57-31ED44BED6E6}" type="pres">
      <dgm:prSet presAssocID="{9A309F90-D1D3-436C-A9A7-686F09D503AA}" presName="spaceRect" presStyleCnt="0"/>
      <dgm:spPr/>
    </dgm:pt>
    <dgm:pt modelId="{8A514F09-EA86-47E9-B64A-2CA3F0D9933C}" type="pres">
      <dgm:prSet presAssocID="{9A309F90-D1D3-436C-A9A7-686F09D503AA}" presName="textRect" presStyleLbl="revTx" presStyleIdx="4" presStyleCnt="8">
        <dgm:presLayoutVars>
          <dgm:chMax val="1"/>
          <dgm:chPref val="1"/>
        </dgm:presLayoutVars>
      </dgm:prSet>
      <dgm:spPr/>
    </dgm:pt>
    <dgm:pt modelId="{1E5A7CBB-DFA0-4AE5-9CC7-EAC4030B6EB6}" type="pres">
      <dgm:prSet presAssocID="{E472B824-4A54-4519-8755-C360CC2704D1}" presName="sibTrans" presStyleLbl="sibTrans2D1" presStyleIdx="0" presStyleCnt="0"/>
      <dgm:spPr/>
    </dgm:pt>
    <dgm:pt modelId="{131F30CF-BF23-4368-9E7A-B30923EB4109}" type="pres">
      <dgm:prSet presAssocID="{8D158C7C-5B85-4E2D-9A1B-8A6C8C135FDB}" presName="compNode" presStyleCnt="0"/>
      <dgm:spPr/>
    </dgm:pt>
    <dgm:pt modelId="{1D7D7290-0144-4628-AFD2-C78B4A1CAC68}" type="pres">
      <dgm:prSet presAssocID="{8D158C7C-5B85-4E2D-9A1B-8A6C8C135FDB}" presName="iconBgRect" presStyleLbl="bgShp" presStyleIdx="5" presStyleCnt="8"/>
      <dgm:spPr/>
    </dgm:pt>
    <dgm:pt modelId="{C779A890-7EA1-48DB-93D2-165395E78757}" type="pres">
      <dgm:prSet presAssocID="{8D158C7C-5B85-4E2D-9A1B-8A6C8C135FD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6BA6ED9-7594-486F-809C-E180DEAAA64E}" type="pres">
      <dgm:prSet presAssocID="{8D158C7C-5B85-4E2D-9A1B-8A6C8C135FDB}" presName="spaceRect" presStyleCnt="0"/>
      <dgm:spPr/>
    </dgm:pt>
    <dgm:pt modelId="{98927811-4B28-4C60-952E-0D4E4FFC1604}" type="pres">
      <dgm:prSet presAssocID="{8D158C7C-5B85-4E2D-9A1B-8A6C8C135FDB}" presName="textRect" presStyleLbl="revTx" presStyleIdx="5" presStyleCnt="8">
        <dgm:presLayoutVars>
          <dgm:chMax val="1"/>
          <dgm:chPref val="1"/>
        </dgm:presLayoutVars>
      </dgm:prSet>
      <dgm:spPr/>
    </dgm:pt>
    <dgm:pt modelId="{76F97EB4-EEBA-4050-89E0-84FA3EF20D0E}" type="pres">
      <dgm:prSet presAssocID="{18D2C486-E6EE-47A2-B8F6-C4BEBF01C518}" presName="sibTrans" presStyleLbl="sibTrans2D1" presStyleIdx="0" presStyleCnt="0"/>
      <dgm:spPr/>
    </dgm:pt>
    <dgm:pt modelId="{628C0C2B-6745-47B3-8A65-1978F652C5B2}" type="pres">
      <dgm:prSet presAssocID="{247EC28D-D785-4184-9A6E-2AF02BFA2144}" presName="compNode" presStyleCnt="0"/>
      <dgm:spPr/>
    </dgm:pt>
    <dgm:pt modelId="{BCC60694-76C6-40EA-B5C3-95EFA84D6065}" type="pres">
      <dgm:prSet presAssocID="{247EC28D-D785-4184-9A6E-2AF02BFA2144}" presName="iconBgRect" presStyleLbl="bgShp" presStyleIdx="6" presStyleCnt="8"/>
      <dgm:spPr/>
    </dgm:pt>
    <dgm:pt modelId="{A13290EB-E75C-432A-B18E-CCC760F825F4}" type="pres">
      <dgm:prSet presAssocID="{247EC28D-D785-4184-9A6E-2AF02BFA214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39BBB3-A960-4025-AC5F-C1E013879E53}" type="pres">
      <dgm:prSet presAssocID="{247EC28D-D785-4184-9A6E-2AF02BFA2144}" presName="spaceRect" presStyleCnt="0"/>
      <dgm:spPr/>
    </dgm:pt>
    <dgm:pt modelId="{9CD9AE1A-0E62-4BBC-9EBB-FA40CED8D372}" type="pres">
      <dgm:prSet presAssocID="{247EC28D-D785-4184-9A6E-2AF02BFA2144}" presName="textRect" presStyleLbl="revTx" presStyleIdx="6" presStyleCnt="8">
        <dgm:presLayoutVars>
          <dgm:chMax val="1"/>
          <dgm:chPref val="1"/>
        </dgm:presLayoutVars>
      </dgm:prSet>
      <dgm:spPr/>
    </dgm:pt>
    <dgm:pt modelId="{47A521DF-5036-4450-99A1-ED29D765A0D2}" type="pres">
      <dgm:prSet presAssocID="{37A56121-EC16-4349-BB28-A48AA34158CA}" presName="sibTrans" presStyleLbl="sibTrans2D1" presStyleIdx="0" presStyleCnt="0"/>
      <dgm:spPr/>
    </dgm:pt>
    <dgm:pt modelId="{A22C2CA6-BE4A-48E9-9410-2E9632B565AA}" type="pres">
      <dgm:prSet presAssocID="{FB2CBBCC-BF33-4615-A12E-0034EF7F0F6C}" presName="compNode" presStyleCnt="0"/>
      <dgm:spPr/>
    </dgm:pt>
    <dgm:pt modelId="{D33A8203-5CC8-4DAC-AF63-5E62BA979868}" type="pres">
      <dgm:prSet presAssocID="{FB2CBBCC-BF33-4615-A12E-0034EF7F0F6C}" presName="iconBgRect" presStyleLbl="bgShp" presStyleIdx="7" presStyleCnt="8"/>
      <dgm:spPr/>
    </dgm:pt>
    <dgm:pt modelId="{DF480CF8-8767-4DD3-936D-5EACF9BDA1B0}" type="pres">
      <dgm:prSet presAssocID="{FB2CBBCC-BF33-4615-A12E-0034EF7F0F6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CFEABEC-FCD7-480A-81A0-46267CA6B970}" type="pres">
      <dgm:prSet presAssocID="{FB2CBBCC-BF33-4615-A12E-0034EF7F0F6C}" presName="spaceRect" presStyleCnt="0"/>
      <dgm:spPr/>
    </dgm:pt>
    <dgm:pt modelId="{F38EC5D2-7AC3-4EF6-9A20-CF6903809289}" type="pres">
      <dgm:prSet presAssocID="{FB2CBBCC-BF33-4615-A12E-0034EF7F0F6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C5ABA11-ACED-4AB2-9218-8171E4B95A48}" srcId="{691592BB-8E8B-4936-B0A0-93A91126CCA6}" destId="{247EC28D-D785-4184-9A6E-2AF02BFA2144}" srcOrd="6" destOrd="0" parTransId="{02ACBB75-3019-452B-AFE7-456EF4386C62}" sibTransId="{37A56121-EC16-4349-BB28-A48AA34158CA}"/>
    <dgm:cxn modelId="{9AD86E18-2C3E-4D9A-937A-923ED8E56860}" type="presOf" srcId="{260A61B8-B1D0-4620-8208-17BC4C312CC9}" destId="{35545BD2-A165-4E55-84E8-F34037E9108A}" srcOrd="0" destOrd="0" presId="urn:microsoft.com/office/officeart/2018/2/layout/IconCircleList"/>
    <dgm:cxn modelId="{82234021-D416-41B6-9D7E-C6FC5028ED50}" type="presOf" srcId="{FB2CBBCC-BF33-4615-A12E-0034EF7F0F6C}" destId="{F38EC5D2-7AC3-4EF6-9A20-CF6903809289}" srcOrd="0" destOrd="0" presId="urn:microsoft.com/office/officeart/2018/2/layout/IconCircleList"/>
    <dgm:cxn modelId="{CDEF7F26-D7AA-4F0B-94C8-B5FEC698EC00}" type="presOf" srcId="{691592BB-8E8B-4936-B0A0-93A91126CCA6}" destId="{CB515FBA-026D-48B4-9DAE-EC215EE22FA1}" srcOrd="0" destOrd="0" presId="urn:microsoft.com/office/officeart/2018/2/layout/IconCircleList"/>
    <dgm:cxn modelId="{54705628-98C7-40C8-A4A8-2678429E5C18}" type="presOf" srcId="{AC080E1A-23AE-4FFF-A28C-C17F1A2B6B20}" destId="{D8ECB172-36EE-483B-9CA7-E7896A07271B}" srcOrd="0" destOrd="0" presId="urn:microsoft.com/office/officeart/2018/2/layout/IconCircleList"/>
    <dgm:cxn modelId="{645AEC39-11C7-4D10-A1AB-D5CAD537B4D5}" srcId="{691592BB-8E8B-4936-B0A0-93A91126CCA6}" destId="{9A309F90-D1D3-436C-A9A7-686F09D503AA}" srcOrd="4" destOrd="0" parTransId="{F6390E8D-EADD-42D9-AC8D-B14AA6A11D82}" sibTransId="{E472B824-4A54-4519-8755-C360CC2704D1}"/>
    <dgm:cxn modelId="{49D47E3C-E4D1-4903-8844-317F6E4BB1ED}" type="presOf" srcId="{FA8C4E82-0623-497D-860A-905E3F5620C5}" destId="{119F0F1F-F16F-49E3-BC0A-7185F1ECAF96}" srcOrd="0" destOrd="0" presId="urn:microsoft.com/office/officeart/2018/2/layout/IconCircleList"/>
    <dgm:cxn modelId="{9CC68B40-BB6C-423F-A822-24019E8428EC}" type="presOf" srcId="{40D66CD9-9809-4910-89D4-BE98C01B372C}" destId="{D52B8240-0A1C-4CB5-9AF6-AE153D317926}" srcOrd="0" destOrd="0" presId="urn:microsoft.com/office/officeart/2018/2/layout/IconCircleList"/>
    <dgm:cxn modelId="{43A10960-1B42-47ED-8F02-619906924F32}" type="presOf" srcId="{21AD9C2A-AD1E-43C1-A1D3-F1DFEA8C2363}" destId="{CAA94BC5-8111-40C8-977F-F35395160E1A}" srcOrd="0" destOrd="0" presId="urn:microsoft.com/office/officeart/2018/2/layout/IconCircleList"/>
    <dgm:cxn modelId="{FF4F0E66-4691-418E-91C0-BCD12B42F40F}" type="presOf" srcId="{247EC28D-D785-4184-9A6E-2AF02BFA2144}" destId="{9CD9AE1A-0E62-4BBC-9EBB-FA40CED8D372}" srcOrd="0" destOrd="0" presId="urn:microsoft.com/office/officeart/2018/2/layout/IconCircleList"/>
    <dgm:cxn modelId="{0248EB46-DEF7-41BF-A391-A2551DACBBB7}" type="presOf" srcId="{E472B824-4A54-4519-8755-C360CC2704D1}" destId="{1E5A7CBB-DFA0-4AE5-9CC7-EAC4030B6EB6}" srcOrd="0" destOrd="0" presId="urn:microsoft.com/office/officeart/2018/2/layout/IconCircleList"/>
    <dgm:cxn modelId="{B556E169-00A4-45A8-A924-8BC3FC47BAA9}" srcId="{691592BB-8E8B-4936-B0A0-93A91126CCA6}" destId="{FA8C4E82-0623-497D-860A-905E3F5620C5}" srcOrd="3" destOrd="0" parTransId="{F51A3F5A-A540-4F9D-A328-C7125F9C586E}" sibTransId="{01FC15FC-7E34-415D-BCF5-BF855E889FD9}"/>
    <dgm:cxn modelId="{2D347852-445A-4E28-A7C4-F0AA056712EE}" type="presOf" srcId="{39E0ABAB-D9E4-4D06-B36F-78DAA4950515}" destId="{A6647F66-8BFB-4082-9664-81226DDB3549}" srcOrd="0" destOrd="0" presId="urn:microsoft.com/office/officeart/2018/2/layout/IconCircleList"/>
    <dgm:cxn modelId="{A376937D-42CC-4988-A66A-C849E3B6FE78}" srcId="{691592BB-8E8B-4936-B0A0-93A91126CCA6}" destId="{8D158C7C-5B85-4E2D-9A1B-8A6C8C135FDB}" srcOrd="5" destOrd="0" parTransId="{0DF06A00-3035-4B2F-9C94-B9A2404E90ED}" sibTransId="{18D2C486-E6EE-47A2-B8F6-C4BEBF01C518}"/>
    <dgm:cxn modelId="{8BCB1A80-FC29-417A-9EDF-5D03DFC1E25C}" srcId="{691592BB-8E8B-4936-B0A0-93A91126CCA6}" destId="{7B15733A-FB63-4F1E-B4C5-F5039D7A149D}" srcOrd="0" destOrd="0" parTransId="{9D1E1106-E28B-427C-8BD2-A4D8CF1D6542}" sibTransId="{AC080E1A-23AE-4FFF-A28C-C17F1A2B6B20}"/>
    <dgm:cxn modelId="{7D037587-5C41-4407-82C0-0B4850F9A565}" type="presOf" srcId="{01FC15FC-7E34-415D-BCF5-BF855E889FD9}" destId="{50B4872D-5BE0-44DE-AD2A-347C6F5CC7EB}" srcOrd="0" destOrd="0" presId="urn:microsoft.com/office/officeart/2018/2/layout/IconCircleList"/>
    <dgm:cxn modelId="{862CD289-F0DC-4A19-8320-0D7886DF0F55}" type="presOf" srcId="{8D158C7C-5B85-4E2D-9A1B-8A6C8C135FDB}" destId="{98927811-4B28-4C60-952E-0D4E4FFC1604}" srcOrd="0" destOrd="0" presId="urn:microsoft.com/office/officeart/2018/2/layout/IconCircleList"/>
    <dgm:cxn modelId="{B7D43F8A-953B-4F36-8359-8DE18669FB41}" type="presOf" srcId="{9A309F90-D1D3-436C-A9A7-686F09D503AA}" destId="{8A514F09-EA86-47E9-B64A-2CA3F0D9933C}" srcOrd="0" destOrd="0" presId="urn:microsoft.com/office/officeart/2018/2/layout/IconCircleList"/>
    <dgm:cxn modelId="{E056728A-3462-4D3A-826B-5AE824D624B6}" srcId="{691592BB-8E8B-4936-B0A0-93A91126CCA6}" destId="{FB2CBBCC-BF33-4615-A12E-0034EF7F0F6C}" srcOrd="7" destOrd="0" parTransId="{BB2A7FD8-A9D3-4872-8008-099642097215}" sibTransId="{9CBB3975-18A6-43FF-B010-88D96F8667A2}"/>
    <dgm:cxn modelId="{D3B29F9F-5199-4265-9AB3-63DB7E01559B}" type="presOf" srcId="{18D2C486-E6EE-47A2-B8F6-C4BEBF01C518}" destId="{76F97EB4-EEBA-4050-89E0-84FA3EF20D0E}" srcOrd="0" destOrd="0" presId="urn:microsoft.com/office/officeart/2018/2/layout/IconCircleList"/>
    <dgm:cxn modelId="{A8A6A4A0-B77B-45B5-83DD-0C9C01B247D0}" srcId="{691592BB-8E8B-4936-B0A0-93A91126CCA6}" destId="{260A61B8-B1D0-4620-8208-17BC4C312CC9}" srcOrd="2" destOrd="0" parTransId="{23A8A0C2-4FFA-41A9-8D2B-3451D1C1BAD6}" sibTransId="{40D66CD9-9809-4910-89D4-BE98C01B372C}"/>
    <dgm:cxn modelId="{D4D8EAB9-CE44-472E-9042-5D6A09E9A240}" type="presOf" srcId="{37A56121-EC16-4349-BB28-A48AA34158CA}" destId="{47A521DF-5036-4450-99A1-ED29D765A0D2}" srcOrd="0" destOrd="0" presId="urn:microsoft.com/office/officeart/2018/2/layout/IconCircleList"/>
    <dgm:cxn modelId="{71D12CBB-9100-4556-A7C5-12734D142E3B}" srcId="{691592BB-8E8B-4936-B0A0-93A91126CCA6}" destId="{21AD9C2A-AD1E-43C1-A1D3-F1DFEA8C2363}" srcOrd="1" destOrd="0" parTransId="{C04F8330-F1B5-40A1-B070-1D8D84363578}" sibTransId="{39E0ABAB-D9E4-4D06-B36F-78DAA4950515}"/>
    <dgm:cxn modelId="{553DA3FF-7659-4431-9176-FCC204A28650}" type="presOf" srcId="{7B15733A-FB63-4F1E-B4C5-F5039D7A149D}" destId="{F536613A-9659-4491-9D7E-B90E086E3952}" srcOrd="0" destOrd="0" presId="urn:microsoft.com/office/officeart/2018/2/layout/IconCircleList"/>
    <dgm:cxn modelId="{09D0E347-744D-4A93-BB3E-60D46222A8EB}" type="presParOf" srcId="{CB515FBA-026D-48B4-9DAE-EC215EE22FA1}" destId="{03E10758-7250-43E5-9286-F247E9C2BB5D}" srcOrd="0" destOrd="0" presId="urn:microsoft.com/office/officeart/2018/2/layout/IconCircleList"/>
    <dgm:cxn modelId="{CE168515-872C-4725-8A0E-4ADA762C1A2A}" type="presParOf" srcId="{03E10758-7250-43E5-9286-F247E9C2BB5D}" destId="{C5415301-FE2B-49C1-B857-61A0746B4D3E}" srcOrd="0" destOrd="0" presId="urn:microsoft.com/office/officeart/2018/2/layout/IconCircleList"/>
    <dgm:cxn modelId="{6E4B8A3C-EF7A-43D9-9C81-FA64F6DB4378}" type="presParOf" srcId="{C5415301-FE2B-49C1-B857-61A0746B4D3E}" destId="{0090562F-53C1-48EA-88A7-EE3D5BA44F95}" srcOrd="0" destOrd="0" presId="urn:microsoft.com/office/officeart/2018/2/layout/IconCircleList"/>
    <dgm:cxn modelId="{B67E73CC-EBA0-4467-B46C-DB76B44234DE}" type="presParOf" srcId="{C5415301-FE2B-49C1-B857-61A0746B4D3E}" destId="{83B0096C-60EE-46F8-985A-47F48CD1D673}" srcOrd="1" destOrd="0" presId="urn:microsoft.com/office/officeart/2018/2/layout/IconCircleList"/>
    <dgm:cxn modelId="{D7CCE7CE-AF68-43D8-AC39-EDEBECCEF786}" type="presParOf" srcId="{C5415301-FE2B-49C1-B857-61A0746B4D3E}" destId="{BD15C675-42F8-4224-B146-76098EA0F708}" srcOrd="2" destOrd="0" presId="urn:microsoft.com/office/officeart/2018/2/layout/IconCircleList"/>
    <dgm:cxn modelId="{2E495138-C7AE-4F65-9D1B-4865BED651BF}" type="presParOf" srcId="{C5415301-FE2B-49C1-B857-61A0746B4D3E}" destId="{F536613A-9659-4491-9D7E-B90E086E3952}" srcOrd="3" destOrd="0" presId="urn:microsoft.com/office/officeart/2018/2/layout/IconCircleList"/>
    <dgm:cxn modelId="{17D0172F-813F-4044-8D59-CEDF824CBD8B}" type="presParOf" srcId="{03E10758-7250-43E5-9286-F247E9C2BB5D}" destId="{D8ECB172-36EE-483B-9CA7-E7896A07271B}" srcOrd="1" destOrd="0" presId="urn:microsoft.com/office/officeart/2018/2/layout/IconCircleList"/>
    <dgm:cxn modelId="{F16A98FF-3341-4339-ACDA-7F13B5CF00BB}" type="presParOf" srcId="{03E10758-7250-43E5-9286-F247E9C2BB5D}" destId="{57D725E2-9B32-41C5-ABA6-49FB140626B4}" srcOrd="2" destOrd="0" presId="urn:microsoft.com/office/officeart/2018/2/layout/IconCircleList"/>
    <dgm:cxn modelId="{9D27CAD5-1946-44B4-AAA6-DAB6BF365F75}" type="presParOf" srcId="{57D725E2-9B32-41C5-ABA6-49FB140626B4}" destId="{A30F30CC-9198-463C-AE36-72B025C49350}" srcOrd="0" destOrd="0" presId="urn:microsoft.com/office/officeart/2018/2/layout/IconCircleList"/>
    <dgm:cxn modelId="{24F737CA-5AFA-4BCA-BFF3-42DB6B0F3D42}" type="presParOf" srcId="{57D725E2-9B32-41C5-ABA6-49FB140626B4}" destId="{1D26D22B-A9A8-475A-A0FB-4F75D6ECF373}" srcOrd="1" destOrd="0" presId="urn:microsoft.com/office/officeart/2018/2/layout/IconCircleList"/>
    <dgm:cxn modelId="{FAF3847D-647A-4968-8BA2-A62E49E55B65}" type="presParOf" srcId="{57D725E2-9B32-41C5-ABA6-49FB140626B4}" destId="{817405BD-182D-4B35-85BD-BB7B36162B87}" srcOrd="2" destOrd="0" presId="urn:microsoft.com/office/officeart/2018/2/layout/IconCircleList"/>
    <dgm:cxn modelId="{D16C56EA-7572-43FB-B0F8-50F8C3E54516}" type="presParOf" srcId="{57D725E2-9B32-41C5-ABA6-49FB140626B4}" destId="{CAA94BC5-8111-40C8-977F-F35395160E1A}" srcOrd="3" destOrd="0" presId="urn:microsoft.com/office/officeart/2018/2/layout/IconCircleList"/>
    <dgm:cxn modelId="{24BEB837-B022-4635-8039-605C8639AF9A}" type="presParOf" srcId="{03E10758-7250-43E5-9286-F247E9C2BB5D}" destId="{A6647F66-8BFB-4082-9664-81226DDB3549}" srcOrd="3" destOrd="0" presId="urn:microsoft.com/office/officeart/2018/2/layout/IconCircleList"/>
    <dgm:cxn modelId="{DE40B038-0181-44C2-A3F7-BFF99178F843}" type="presParOf" srcId="{03E10758-7250-43E5-9286-F247E9C2BB5D}" destId="{6ABF9C8C-7C2A-4483-8D24-A0024868A694}" srcOrd="4" destOrd="0" presId="urn:microsoft.com/office/officeart/2018/2/layout/IconCircleList"/>
    <dgm:cxn modelId="{4812DA51-A062-4BA2-9E01-B574C23F121B}" type="presParOf" srcId="{6ABF9C8C-7C2A-4483-8D24-A0024868A694}" destId="{81895EEB-1825-492A-B725-6F8C190DC4E8}" srcOrd="0" destOrd="0" presId="urn:microsoft.com/office/officeart/2018/2/layout/IconCircleList"/>
    <dgm:cxn modelId="{DAD76F67-EC90-4032-9613-C74845F89F1B}" type="presParOf" srcId="{6ABF9C8C-7C2A-4483-8D24-A0024868A694}" destId="{616AFF55-A7E9-4EA1-965B-E62E50370461}" srcOrd="1" destOrd="0" presId="urn:microsoft.com/office/officeart/2018/2/layout/IconCircleList"/>
    <dgm:cxn modelId="{8610C8C0-77E0-441E-8F36-EE99F2F59369}" type="presParOf" srcId="{6ABF9C8C-7C2A-4483-8D24-A0024868A694}" destId="{9732A7A7-768A-4F04-9F27-7A6FE20FFBEA}" srcOrd="2" destOrd="0" presId="urn:microsoft.com/office/officeart/2018/2/layout/IconCircleList"/>
    <dgm:cxn modelId="{3F5586EE-1B2E-47B2-B55D-A3111E543843}" type="presParOf" srcId="{6ABF9C8C-7C2A-4483-8D24-A0024868A694}" destId="{35545BD2-A165-4E55-84E8-F34037E9108A}" srcOrd="3" destOrd="0" presId="urn:microsoft.com/office/officeart/2018/2/layout/IconCircleList"/>
    <dgm:cxn modelId="{281F43B4-C215-4BA3-9226-4BC9190800CB}" type="presParOf" srcId="{03E10758-7250-43E5-9286-F247E9C2BB5D}" destId="{D52B8240-0A1C-4CB5-9AF6-AE153D317926}" srcOrd="5" destOrd="0" presId="urn:microsoft.com/office/officeart/2018/2/layout/IconCircleList"/>
    <dgm:cxn modelId="{A60F1901-5EEE-42CB-8C45-AFD44B489A47}" type="presParOf" srcId="{03E10758-7250-43E5-9286-F247E9C2BB5D}" destId="{1B3653E3-E78C-4713-ACC2-CC981D3FFA84}" srcOrd="6" destOrd="0" presId="urn:microsoft.com/office/officeart/2018/2/layout/IconCircleList"/>
    <dgm:cxn modelId="{5D9312A1-CB1A-403C-94CA-802955EF18EB}" type="presParOf" srcId="{1B3653E3-E78C-4713-ACC2-CC981D3FFA84}" destId="{B403BD39-5D2C-4602-A845-C38FE72D2851}" srcOrd="0" destOrd="0" presId="urn:microsoft.com/office/officeart/2018/2/layout/IconCircleList"/>
    <dgm:cxn modelId="{3C5222AA-0E35-4748-87B5-F79435783808}" type="presParOf" srcId="{1B3653E3-E78C-4713-ACC2-CC981D3FFA84}" destId="{EA811224-D660-4E42-9DCF-D661E3FD6488}" srcOrd="1" destOrd="0" presId="urn:microsoft.com/office/officeart/2018/2/layout/IconCircleList"/>
    <dgm:cxn modelId="{6ADB7E08-0F15-40F4-83D0-0ED5F175D670}" type="presParOf" srcId="{1B3653E3-E78C-4713-ACC2-CC981D3FFA84}" destId="{EA630189-88E4-4011-AA41-1886DAF53DA5}" srcOrd="2" destOrd="0" presId="urn:microsoft.com/office/officeart/2018/2/layout/IconCircleList"/>
    <dgm:cxn modelId="{52C524C6-F7D3-4EF7-801F-9D0037C7171E}" type="presParOf" srcId="{1B3653E3-E78C-4713-ACC2-CC981D3FFA84}" destId="{119F0F1F-F16F-49E3-BC0A-7185F1ECAF96}" srcOrd="3" destOrd="0" presId="urn:microsoft.com/office/officeart/2018/2/layout/IconCircleList"/>
    <dgm:cxn modelId="{4F4D51B6-D1BD-4038-B49C-2FC12F28D84D}" type="presParOf" srcId="{03E10758-7250-43E5-9286-F247E9C2BB5D}" destId="{50B4872D-5BE0-44DE-AD2A-347C6F5CC7EB}" srcOrd="7" destOrd="0" presId="urn:microsoft.com/office/officeart/2018/2/layout/IconCircleList"/>
    <dgm:cxn modelId="{36367C74-031A-4955-B7EA-6D74EB7EACAE}" type="presParOf" srcId="{03E10758-7250-43E5-9286-F247E9C2BB5D}" destId="{F08D7187-9086-46CB-991C-C2683050F170}" srcOrd="8" destOrd="0" presId="urn:microsoft.com/office/officeart/2018/2/layout/IconCircleList"/>
    <dgm:cxn modelId="{F1089B42-954D-4196-B018-7F0FA9BB2CD4}" type="presParOf" srcId="{F08D7187-9086-46CB-991C-C2683050F170}" destId="{DF35EC11-B635-46C3-BBD6-DBA37B6548C0}" srcOrd="0" destOrd="0" presId="urn:microsoft.com/office/officeart/2018/2/layout/IconCircleList"/>
    <dgm:cxn modelId="{99F5A925-5178-4054-A5EF-0A4BF7ADCA22}" type="presParOf" srcId="{F08D7187-9086-46CB-991C-C2683050F170}" destId="{D8986F1C-C1A6-4316-86F9-17639A6B66EE}" srcOrd="1" destOrd="0" presId="urn:microsoft.com/office/officeart/2018/2/layout/IconCircleList"/>
    <dgm:cxn modelId="{87D3235F-5BC3-470F-BDB2-B23D1C3DB5BE}" type="presParOf" srcId="{F08D7187-9086-46CB-991C-C2683050F170}" destId="{53407995-1ED1-471F-AB57-31ED44BED6E6}" srcOrd="2" destOrd="0" presId="urn:microsoft.com/office/officeart/2018/2/layout/IconCircleList"/>
    <dgm:cxn modelId="{B3A79E97-E51B-46A6-99FF-645C26A4F3AD}" type="presParOf" srcId="{F08D7187-9086-46CB-991C-C2683050F170}" destId="{8A514F09-EA86-47E9-B64A-2CA3F0D9933C}" srcOrd="3" destOrd="0" presId="urn:microsoft.com/office/officeart/2018/2/layout/IconCircleList"/>
    <dgm:cxn modelId="{41FFC1F2-4D8F-4E5F-9E3A-1F0ED7BAF8B8}" type="presParOf" srcId="{03E10758-7250-43E5-9286-F247E9C2BB5D}" destId="{1E5A7CBB-DFA0-4AE5-9CC7-EAC4030B6EB6}" srcOrd="9" destOrd="0" presId="urn:microsoft.com/office/officeart/2018/2/layout/IconCircleList"/>
    <dgm:cxn modelId="{987F6DCF-AEA0-4B95-98AD-D66B7A6C769D}" type="presParOf" srcId="{03E10758-7250-43E5-9286-F247E9C2BB5D}" destId="{131F30CF-BF23-4368-9E7A-B30923EB4109}" srcOrd="10" destOrd="0" presId="urn:microsoft.com/office/officeart/2018/2/layout/IconCircleList"/>
    <dgm:cxn modelId="{AF76A80E-BE98-4E25-B41B-CE8D391FEEC4}" type="presParOf" srcId="{131F30CF-BF23-4368-9E7A-B30923EB4109}" destId="{1D7D7290-0144-4628-AFD2-C78B4A1CAC68}" srcOrd="0" destOrd="0" presId="urn:microsoft.com/office/officeart/2018/2/layout/IconCircleList"/>
    <dgm:cxn modelId="{08EA96A1-FF4D-4794-85A5-3AB59B2EC25B}" type="presParOf" srcId="{131F30CF-BF23-4368-9E7A-B30923EB4109}" destId="{C779A890-7EA1-48DB-93D2-165395E78757}" srcOrd="1" destOrd="0" presId="urn:microsoft.com/office/officeart/2018/2/layout/IconCircleList"/>
    <dgm:cxn modelId="{2A1CFF60-267A-4647-99DA-1B0B75A89486}" type="presParOf" srcId="{131F30CF-BF23-4368-9E7A-B30923EB4109}" destId="{46BA6ED9-7594-486F-809C-E180DEAAA64E}" srcOrd="2" destOrd="0" presId="urn:microsoft.com/office/officeart/2018/2/layout/IconCircleList"/>
    <dgm:cxn modelId="{3A450060-E535-4089-8761-86C26396B508}" type="presParOf" srcId="{131F30CF-BF23-4368-9E7A-B30923EB4109}" destId="{98927811-4B28-4C60-952E-0D4E4FFC1604}" srcOrd="3" destOrd="0" presId="urn:microsoft.com/office/officeart/2018/2/layout/IconCircleList"/>
    <dgm:cxn modelId="{78FEEC51-D046-4B26-9210-1D867AE81E50}" type="presParOf" srcId="{03E10758-7250-43E5-9286-F247E9C2BB5D}" destId="{76F97EB4-EEBA-4050-89E0-84FA3EF20D0E}" srcOrd="11" destOrd="0" presId="urn:microsoft.com/office/officeart/2018/2/layout/IconCircleList"/>
    <dgm:cxn modelId="{75BB6E1D-A7F3-433E-A767-3BC55FC173BE}" type="presParOf" srcId="{03E10758-7250-43E5-9286-F247E9C2BB5D}" destId="{628C0C2B-6745-47B3-8A65-1978F652C5B2}" srcOrd="12" destOrd="0" presId="urn:microsoft.com/office/officeart/2018/2/layout/IconCircleList"/>
    <dgm:cxn modelId="{FC0C43F9-B300-4592-AFFC-AF013D3BBE60}" type="presParOf" srcId="{628C0C2B-6745-47B3-8A65-1978F652C5B2}" destId="{BCC60694-76C6-40EA-B5C3-95EFA84D6065}" srcOrd="0" destOrd="0" presId="urn:microsoft.com/office/officeart/2018/2/layout/IconCircleList"/>
    <dgm:cxn modelId="{421D70FA-7C5B-48ED-8BCF-6464A6C50710}" type="presParOf" srcId="{628C0C2B-6745-47B3-8A65-1978F652C5B2}" destId="{A13290EB-E75C-432A-B18E-CCC760F825F4}" srcOrd="1" destOrd="0" presId="urn:microsoft.com/office/officeart/2018/2/layout/IconCircleList"/>
    <dgm:cxn modelId="{C04788B1-8CCB-4E77-8162-AABDA521F9C9}" type="presParOf" srcId="{628C0C2B-6745-47B3-8A65-1978F652C5B2}" destId="{1739BBB3-A960-4025-AC5F-C1E013879E53}" srcOrd="2" destOrd="0" presId="urn:microsoft.com/office/officeart/2018/2/layout/IconCircleList"/>
    <dgm:cxn modelId="{07CB4907-41D9-4627-AAB8-959C01E473FD}" type="presParOf" srcId="{628C0C2B-6745-47B3-8A65-1978F652C5B2}" destId="{9CD9AE1A-0E62-4BBC-9EBB-FA40CED8D372}" srcOrd="3" destOrd="0" presId="urn:microsoft.com/office/officeart/2018/2/layout/IconCircleList"/>
    <dgm:cxn modelId="{53E5442B-C02D-40F6-B686-ACAA62FE6D1F}" type="presParOf" srcId="{03E10758-7250-43E5-9286-F247E9C2BB5D}" destId="{47A521DF-5036-4450-99A1-ED29D765A0D2}" srcOrd="13" destOrd="0" presId="urn:microsoft.com/office/officeart/2018/2/layout/IconCircleList"/>
    <dgm:cxn modelId="{8A1EBB81-3D92-4213-8A08-F304310BECFE}" type="presParOf" srcId="{03E10758-7250-43E5-9286-F247E9C2BB5D}" destId="{A22C2CA6-BE4A-48E9-9410-2E9632B565AA}" srcOrd="14" destOrd="0" presId="urn:microsoft.com/office/officeart/2018/2/layout/IconCircleList"/>
    <dgm:cxn modelId="{2BF8B417-0E1F-4FD7-809B-96061B76B0A0}" type="presParOf" srcId="{A22C2CA6-BE4A-48E9-9410-2E9632B565AA}" destId="{D33A8203-5CC8-4DAC-AF63-5E62BA979868}" srcOrd="0" destOrd="0" presId="urn:microsoft.com/office/officeart/2018/2/layout/IconCircleList"/>
    <dgm:cxn modelId="{1B73DD1B-7F66-4BD9-BE81-273CF2505DCC}" type="presParOf" srcId="{A22C2CA6-BE4A-48E9-9410-2E9632B565AA}" destId="{DF480CF8-8767-4DD3-936D-5EACF9BDA1B0}" srcOrd="1" destOrd="0" presId="urn:microsoft.com/office/officeart/2018/2/layout/IconCircleList"/>
    <dgm:cxn modelId="{7FCD1923-4B3E-45BF-84F3-CB83A0231580}" type="presParOf" srcId="{A22C2CA6-BE4A-48E9-9410-2E9632B565AA}" destId="{BCFEABEC-FCD7-480A-81A0-46267CA6B970}" srcOrd="2" destOrd="0" presId="urn:microsoft.com/office/officeart/2018/2/layout/IconCircleList"/>
    <dgm:cxn modelId="{0D4C0880-9E87-47C8-938C-B0A24E783A8B}" type="presParOf" srcId="{A22C2CA6-BE4A-48E9-9410-2E9632B565AA}" destId="{F38EC5D2-7AC3-4EF6-9A20-CF69038092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82AC32-33DB-40B6-B979-3D035136A4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42B5E2-7D21-4373-B98F-986B9D08E0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</a:t>
          </a:r>
          <a:r>
            <a:rPr lang="en-GB" b="0" i="0"/>
            <a:t>n integrated development platform that helps your team effectively plan and manage your work throughout the application's lifecycle. </a:t>
          </a:r>
          <a:endParaRPr lang="en-US"/>
        </a:p>
      </dgm:t>
    </dgm:pt>
    <dgm:pt modelId="{C3386B9C-58B1-4EC1-BE30-0F0C6939E103}" type="parTrans" cxnId="{723278F7-7E8F-4B58-B14B-E8401B38D2DE}">
      <dgm:prSet/>
      <dgm:spPr/>
      <dgm:t>
        <a:bodyPr/>
        <a:lstStyle/>
        <a:p>
          <a:endParaRPr lang="en-US"/>
        </a:p>
      </dgm:t>
    </dgm:pt>
    <dgm:pt modelId="{C7923209-DF44-40E4-9647-381B91559EAC}" type="sibTrans" cxnId="{723278F7-7E8F-4B58-B14B-E8401B38D2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BA5980-0E95-4597-A822-E07647AFC92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It combines the simplicity of a visual development environment with powerful management tools to streamline application development and deliver modern, innovative user experiences.</a:t>
          </a:r>
          <a:endParaRPr lang="en-US"/>
        </a:p>
      </dgm:t>
    </dgm:pt>
    <dgm:pt modelId="{B6C7554A-2BB4-4D2B-B852-B8B9334D1802}" type="parTrans" cxnId="{146E3B78-C09E-47CB-9F44-A1E3B840AB2E}">
      <dgm:prSet/>
      <dgm:spPr/>
      <dgm:t>
        <a:bodyPr/>
        <a:lstStyle/>
        <a:p>
          <a:endParaRPr lang="en-US"/>
        </a:p>
      </dgm:t>
    </dgm:pt>
    <dgm:pt modelId="{5B620225-C207-4FF2-B7EB-417D1E3CB011}" type="sibTrans" cxnId="{146E3B78-C09E-47CB-9F44-A1E3B840AB2E}">
      <dgm:prSet/>
      <dgm:spPr/>
      <dgm:t>
        <a:bodyPr/>
        <a:lstStyle/>
        <a:p>
          <a:endParaRPr lang="en-US"/>
        </a:p>
      </dgm:t>
    </dgm:pt>
    <dgm:pt modelId="{4CA69202-37AC-4E0C-A8FB-C26855439B1F}" type="pres">
      <dgm:prSet presAssocID="{6782AC32-33DB-40B6-B979-3D035136A4D5}" presName="root" presStyleCnt="0">
        <dgm:presLayoutVars>
          <dgm:dir/>
          <dgm:resizeHandles val="exact"/>
        </dgm:presLayoutVars>
      </dgm:prSet>
      <dgm:spPr/>
    </dgm:pt>
    <dgm:pt modelId="{9CED71BC-33C8-447F-88E0-05FE109E5D74}" type="pres">
      <dgm:prSet presAssocID="{8542B5E2-7D21-4373-B98F-986B9D08E046}" presName="compNode" presStyleCnt="0"/>
      <dgm:spPr/>
    </dgm:pt>
    <dgm:pt modelId="{EAC41FBD-EE88-4994-A20A-0980D66AAD92}" type="pres">
      <dgm:prSet presAssocID="{8542B5E2-7D21-4373-B98F-986B9D08E046}" presName="bgRect" presStyleLbl="bgShp" presStyleIdx="0" presStyleCnt="2"/>
      <dgm:spPr/>
    </dgm:pt>
    <dgm:pt modelId="{C28DA70B-829B-4F65-AC29-95235BCE9F6B}" type="pres">
      <dgm:prSet presAssocID="{8542B5E2-7D21-4373-B98F-986B9D08E0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1F8A146-6243-403F-81F4-FEA38B0174B8}" type="pres">
      <dgm:prSet presAssocID="{8542B5E2-7D21-4373-B98F-986B9D08E046}" presName="spaceRect" presStyleCnt="0"/>
      <dgm:spPr/>
    </dgm:pt>
    <dgm:pt modelId="{3B643281-E42C-409C-B9C0-9AF83188723E}" type="pres">
      <dgm:prSet presAssocID="{8542B5E2-7D21-4373-B98F-986B9D08E046}" presName="parTx" presStyleLbl="revTx" presStyleIdx="0" presStyleCnt="2">
        <dgm:presLayoutVars>
          <dgm:chMax val="0"/>
          <dgm:chPref val="0"/>
        </dgm:presLayoutVars>
      </dgm:prSet>
      <dgm:spPr/>
    </dgm:pt>
    <dgm:pt modelId="{3DA26C93-55D4-4CD0-81A0-EB1D982112F7}" type="pres">
      <dgm:prSet presAssocID="{C7923209-DF44-40E4-9647-381B91559EAC}" presName="sibTrans" presStyleCnt="0"/>
      <dgm:spPr/>
    </dgm:pt>
    <dgm:pt modelId="{4C8905CC-1659-420E-8A81-9748332DC1BB}" type="pres">
      <dgm:prSet presAssocID="{8CBA5980-0E95-4597-A822-E07647AFC925}" presName="compNode" presStyleCnt="0"/>
      <dgm:spPr/>
    </dgm:pt>
    <dgm:pt modelId="{30151A34-AFB1-4FF1-808F-FA0414F9F17D}" type="pres">
      <dgm:prSet presAssocID="{8CBA5980-0E95-4597-A822-E07647AFC925}" presName="bgRect" presStyleLbl="bgShp" presStyleIdx="1" presStyleCnt="2"/>
      <dgm:spPr/>
    </dgm:pt>
    <dgm:pt modelId="{4D7B1329-AA0B-4767-8383-A125B83C3EC6}" type="pres">
      <dgm:prSet presAssocID="{8CBA5980-0E95-4597-A822-E07647AFC9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75C3A10-4B49-4207-AED2-D91C7025C41E}" type="pres">
      <dgm:prSet presAssocID="{8CBA5980-0E95-4597-A822-E07647AFC925}" presName="spaceRect" presStyleCnt="0"/>
      <dgm:spPr/>
    </dgm:pt>
    <dgm:pt modelId="{5A88B500-600C-4ACF-AF04-93978778A194}" type="pres">
      <dgm:prSet presAssocID="{8CBA5980-0E95-4597-A822-E07647AFC92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AB8C13-B3EA-4ED9-90B8-173C894C5187}" type="presOf" srcId="{8542B5E2-7D21-4373-B98F-986B9D08E046}" destId="{3B643281-E42C-409C-B9C0-9AF83188723E}" srcOrd="0" destOrd="0" presId="urn:microsoft.com/office/officeart/2018/2/layout/IconVerticalSolidList"/>
    <dgm:cxn modelId="{6849A941-8438-4968-BA0A-D10C6FAFE8F1}" type="presOf" srcId="{6782AC32-33DB-40B6-B979-3D035136A4D5}" destId="{4CA69202-37AC-4E0C-A8FB-C26855439B1F}" srcOrd="0" destOrd="0" presId="urn:microsoft.com/office/officeart/2018/2/layout/IconVerticalSolidList"/>
    <dgm:cxn modelId="{146E3B78-C09E-47CB-9F44-A1E3B840AB2E}" srcId="{6782AC32-33DB-40B6-B979-3D035136A4D5}" destId="{8CBA5980-0E95-4597-A822-E07647AFC925}" srcOrd="1" destOrd="0" parTransId="{B6C7554A-2BB4-4D2B-B852-B8B9334D1802}" sibTransId="{5B620225-C207-4FF2-B7EB-417D1E3CB011}"/>
    <dgm:cxn modelId="{3A7461AC-B877-4E9E-AC82-296B762113A3}" type="presOf" srcId="{8CBA5980-0E95-4597-A822-E07647AFC925}" destId="{5A88B500-600C-4ACF-AF04-93978778A194}" srcOrd="0" destOrd="0" presId="urn:microsoft.com/office/officeart/2018/2/layout/IconVerticalSolidList"/>
    <dgm:cxn modelId="{723278F7-7E8F-4B58-B14B-E8401B38D2DE}" srcId="{6782AC32-33DB-40B6-B979-3D035136A4D5}" destId="{8542B5E2-7D21-4373-B98F-986B9D08E046}" srcOrd="0" destOrd="0" parTransId="{C3386B9C-58B1-4EC1-BE30-0F0C6939E103}" sibTransId="{C7923209-DF44-40E4-9647-381B91559EAC}"/>
    <dgm:cxn modelId="{7B244992-B5E2-4606-BDBD-17E63DC31BA2}" type="presParOf" srcId="{4CA69202-37AC-4E0C-A8FB-C26855439B1F}" destId="{9CED71BC-33C8-447F-88E0-05FE109E5D74}" srcOrd="0" destOrd="0" presId="urn:microsoft.com/office/officeart/2018/2/layout/IconVerticalSolidList"/>
    <dgm:cxn modelId="{1DD03F0E-43EE-4232-8E71-01BD24034A54}" type="presParOf" srcId="{9CED71BC-33C8-447F-88E0-05FE109E5D74}" destId="{EAC41FBD-EE88-4994-A20A-0980D66AAD92}" srcOrd="0" destOrd="0" presId="urn:microsoft.com/office/officeart/2018/2/layout/IconVerticalSolidList"/>
    <dgm:cxn modelId="{B97EDA7E-8563-4583-9C03-DA5949DD3F31}" type="presParOf" srcId="{9CED71BC-33C8-447F-88E0-05FE109E5D74}" destId="{C28DA70B-829B-4F65-AC29-95235BCE9F6B}" srcOrd="1" destOrd="0" presId="urn:microsoft.com/office/officeart/2018/2/layout/IconVerticalSolidList"/>
    <dgm:cxn modelId="{AC0FF328-966B-4F77-A20E-F9A6B795ACF7}" type="presParOf" srcId="{9CED71BC-33C8-447F-88E0-05FE109E5D74}" destId="{E1F8A146-6243-403F-81F4-FEA38B0174B8}" srcOrd="2" destOrd="0" presId="urn:microsoft.com/office/officeart/2018/2/layout/IconVerticalSolidList"/>
    <dgm:cxn modelId="{393A91DE-8B76-462D-B40F-C82339EB8222}" type="presParOf" srcId="{9CED71BC-33C8-447F-88E0-05FE109E5D74}" destId="{3B643281-E42C-409C-B9C0-9AF83188723E}" srcOrd="3" destOrd="0" presId="urn:microsoft.com/office/officeart/2018/2/layout/IconVerticalSolidList"/>
    <dgm:cxn modelId="{FD2EE942-38CE-448A-B64C-D3B267F0DC65}" type="presParOf" srcId="{4CA69202-37AC-4E0C-A8FB-C26855439B1F}" destId="{3DA26C93-55D4-4CD0-81A0-EB1D982112F7}" srcOrd="1" destOrd="0" presId="urn:microsoft.com/office/officeart/2018/2/layout/IconVerticalSolidList"/>
    <dgm:cxn modelId="{87EA376F-61E8-4AC1-8617-766933D43558}" type="presParOf" srcId="{4CA69202-37AC-4E0C-A8FB-C26855439B1F}" destId="{4C8905CC-1659-420E-8A81-9748332DC1BB}" srcOrd="2" destOrd="0" presId="urn:microsoft.com/office/officeart/2018/2/layout/IconVerticalSolidList"/>
    <dgm:cxn modelId="{BF7B8124-CCE2-4AF4-A2AD-B602405F6418}" type="presParOf" srcId="{4C8905CC-1659-420E-8A81-9748332DC1BB}" destId="{30151A34-AFB1-4FF1-808F-FA0414F9F17D}" srcOrd="0" destOrd="0" presId="urn:microsoft.com/office/officeart/2018/2/layout/IconVerticalSolidList"/>
    <dgm:cxn modelId="{431F65AD-D505-4BD5-9EB8-BC118B59CF9F}" type="presParOf" srcId="{4C8905CC-1659-420E-8A81-9748332DC1BB}" destId="{4D7B1329-AA0B-4767-8383-A125B83C3EC6}" srcOrd="1" destOrd="0" presId="urn:microsoft.com/office/officeart/2018/2/layout/IconVerticalSolidList"/>
    <dgm:cxn modelId="{77C00D4C-6785-4B1D-BF38-9C284390A61E}" type="presParOf" srcId="{4C8905CC-1659-420E-8A81-9748332DC1BB}" destId="{A75C3A10-4B49-4207-AED2-D91C7025C41E}" srcOrd="2" destOrd="0" presId="urn:microsoft.com/office/officeart/2018/2/layout/IconVerticalSolidList"/>
    <dgm:cxn modelId="{3281D535-BA9F-4CA1-96FC-56D362A24105}" type="presParOf" srcId="{4C8905CC-1659-420E-8A81-9748332DC1BB}" destId="{5A88B500-600C-4ACF-AF04-93978778A1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AFBD45-3B56-42AC-B9C7-01EF0E1F7B18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2477681-7E11-4215-A1F5-881F701EE166}">
      <dgm:prSet/>
      <dgm:spPr/>
      <dgm:t>
        <a:bodyPr/>
        <a:lstStyle/>
        <a:p>
          <a:r>
            <a:rPr lang="en-IN"/>
            <a:t>More Git operations</a:t>
          </a:r>
          <a:endParaRPr lang="en-US"/>
        </a:p>
      </dgm:t>
    </dgm:pt>
    <dgm:pt modelId="{381BF862-961E-42E8-89BA-5F3A3CA1CA17}" type="parTrans" cxnId="{2DB77DA4-7A80-4CF9-AD6D-168395C62B94}">
      <dgm:prSet/>
      <dgm:spPr/>
      <dgm:t>
        <a:bodyPr/>
        <a:lstStyle/>
        <a:p>
          <a:endParaRPr lang="en-US"/>
        </a:p>
      </dgm:t>
    </dgm:pt>
    <dgm:pt modelId="{B43C278F-D244-40F1-9259-21EFB4BF1EE2}" type="sibTrans" cxnId="{2DB77DA4-7A80-4CF9-AD6D-168395C62B94}">
      <dgm:prSet/>
      <dgm:spPr/>
      <dgm:t>
        <a:bodyPr/>
        <a:lstStyle/>
        <a:p>
          <a:endParaRPr lang="en-US"/>
        </a:p>
      </dgm:t>
    </dgm:pt>
    <dgm:pt modelId="{4FC4C937-9486-41D3-ADC6-CF136480B4BF}">
      <dgm:prSet/>
      <dgm:spPr/>
      <dgm:t>
        <a:bodyPr/>
        <a:lstStyle/>
        <a:p>
          <a:r>
            <a:rPr lang="en-IN"/>
            <a:t>Git tracking panel</a:t>
          </a:r>
          <a:endParaRPr lang="en-US"/>
        </a:p>
      </dgm:t>
    </dgm:pt>
    <dgm:pt modelId="{72F133EB-E994-4D28-ABC3-05BB35D7957B}" type="parTrans" cxnId="{D9EF93A9-F208-4DBE-9B02-E47AA7EE51CA}">
      <dgm:prSet/>
      <dgm:spPr/>
      <dgm:t>
        <a:bodyPr/>
        <a:lstStyle/>
        <a:p>
          <a:endParaRPr lang="en-US"/>
        </a:p>
      </dgm:t>
    </dgm:pt>
    <dgm:pt modelId="{1A1F7ACA-4C4D-4F3C-BC8E-494E44F97E66}" type="sibTrans" cxnId="{D9EF93A9-F208-4DBE-9B02-E47AA7EE51CA}">
      <dgm:prSet/>
      <dgm:spPr/>
      <dgm:t>
        <a:bodyPr/>
        <a:lstStyle/>
        <a:p>
          <a:endParaRPr lang="en-US"/>
        </a:p>
      </dgm:t>
    </dgm:pt>
    <dgm:pt modelId="{6AC342D9-1CA5-4A92-963B-3F9C7032031A}">
      <dgm:prSet/>
      <dgm:spPr/>
      <dgm:t>
        <a:bodyPr/>
        <a:lstStyle/>
        <a:p>
          <a:r>
            <a:rPr lang="en-IN"/>
            <a:t>Code conflict resolution</a:t>
          </a:r>
          <a:endParaRPr lang="en-US"/>
        </a:p>
      </dgm:t>
    </dgm:pt>
    <dgm:pt modelId="{678EBB9C-0FA9-4707-96A3-3A9AD4B57EC7}" type="parTrans" cxnId="{E3EECE94-21B7-468D-B44D-CEF08D8A1734}">
      <dgm:prSet/>
      <dgm:spPr/>
      <dgm:t>
        <a:bodyPr/>
        <a:lstStyle/>
        <a:p>
          <a:endParaRPr lang="en-US"/>
        </a:p>
      </dgm:t>
    </dgm:pt>
    <dgm:pt modelId="{B4C41254-C0C9-4D68-A80B-6D3B5C9E3487}" type="sibTrans" cxnId="{E3EECE94-21B7-468D-B44D-CEF08D8A1734}">
      <dgm:prSet/>
      <dgm:spPr/>
      <dgm:t>
        <a:bodyPr/>
        <a:lstStyle/>
        <a:p>
          <a:endParaRPr lang="en-US"/>
        </a:p>
      </dgm:t>
    </dgm:pt>
    <dgm:pt modelId="{8105233D-2DB6-4C6D-A7A5-9A92414EE72D}">
      <dgm:prSet/>
      <dgm:spPr/>
      <dgm:t>
        <a:bodyPr/>
        <a:lstStyle/>
        <a:p>
          <a:r>
            <a:rPr lang="en-IN"/>
            <a:t>Continuous Integration/Continuous Deployment</a:t>
          </a:r>
          <a:endParaRPr lang="en-US"/>
        </a:p>
      </dgm:t>
    </dgm:pt>
    <dgm:pt modelId="{C6DA7EEA-9742-409E-BE1F-A52314D57160}" type="parTrans" cxnId="{287E7C7E-1149-4093-A8BD-94D1EE3E49C7}">
      <dgm:prSet/>
      <dgm:spPr/>
      <dgm:t>
        <a:bodyPr/>
        <a:lstStyle/>
        <a:p>
          <a:endParaRPr lang="en-US"/>
        </a:p>
      </dgm:t>
    </dgm:pt>
    <dgm:pt modelId="{B6F6D739-85D0-4093-ACED-C777F3723AC2}" type="sibTrans" cxnId="{287E7C7E-1149-4093-A8BD-94D1EE3E49C7}">
      <dgm:prSet/>
      <dgm:spPr/>
      <dgm:t>
        <a:bodyPr/>
        <a:lstStyle/>
        <a:p>
          <a:endParaRPr lang="en-US"/>
        </a:p>
      </dgm:t>
    </dgm:pt>
    <dgm:pt modelId="{FAB125DE-397F-4E6F-879D-5C21417B85C9}">
      <dgm:prSet/>
      <dgm:spPr/>
      <dgm:t>
        <a:bodyPr/>
        <a:lstStyle/>
        <a:p>
          <a:r>
            <a:rPr lang="en-IN"/>
            <a:t>Deployment Automation across instances</a:t>
          </a:r>
          <a:endParaRPr lang="en-US"/>
        </a:p>
      </dgm:t>
    </dgm:pt>
    <dgm:pt modelId="{10B6DB63-3CB4-450B-B52D-A65C920F97C0}" type="parTrans" cxnId="{1DB9AC50-678B-4637-8F4B-E385142EE576}">
      <dgm:prSet/>
      <dgm:spPr/>
      <dgm:t>
        <a:bodyPr/>
        <a:lstStyle/>
        <a:p>
          <a:endParaRPr lang="en-US"/>
        </a:p>
      </dgm:t>
    </dgm:pt>
    <dgm:pt modelId="{66FFBF93-9D17-44C6-99D5-6CA6B93D28FC}" type="sibTrans" cxnId="{1DB9AC50-678B-4637-8F4B-E385142EE576}">
      <dgm:prSet/>
      <dgm:spPr/>
      <dgm:t>
        <a:bodyPr/>
        <a:lstStyle/>
        <a:p>
          <a:endParaRPr lang="en-US"/>
        </a:p>
      </dgm:t>
    </dgm:pt>
    <dgm:pt modelId="{E62DDFAF-5831-4A2E-94E0-72885748BF20}">
      <dgm:prSet/>
      <dgm:spPr/>
      <dgm:t>
        <a:bodyPr/>
        <a:lstStyle/>
        <a:p>
          <a:r>
            <a:rPr lang="en-IN"/>
            <a:t>Manage Team members</a:t>
          </a:r>
          <a:endParaRPr lang="en-US"/>
        </a:p>
      </dgm:t>
    </dgm:pt>
    <dgm:pt modelId="{F78A53B0-1728-4613-A9FB-A5822CB6F327}" type="parTrans" cxnId="{7A149DFD-DB6A-4FF7-AB74-6D11512FEA8D}">
      <dgm:prSet/>
      <dgm:spPr/>
      <dgm:t>
        <a:bodyPr/>
        <a:lstStyle/>
        <a:p>
          <a:endParaRPr lang="en-US"/>
        </a:p>
      </dgm:t>
    </dgm:pt>
    <dgm:pt modelId="{387E68AA-8BA9-4AC2-B886-11447F1B89A5}" type="sibTrans" cxnId="{7A149DFD-DB6A-4FF7-AB74-6D11512FEA8D}">
      <dgm:prSet/>
      <dgm:spPr/>
      <dgm:t>
        <a:bodyPr/>
        <a:lstStyle/>
        <a:p>
          <a:endParaRPr lang="en-US"/>
        </a:p>
      </dgm:t>
    </dgm:pt>
    <dgm:pt modelId="{C948EEA0-9DD9-446E-9FAC-9E9C347EC353}">
      <dgm:prSet/>
      <dgm:spPr/>
      <dgm:t>
        <a:bodyPr/>
        <a:lstStyle/>
        <a:p>
          <a:r>
            <a:rPr lang="en-IN"/>
            <a:t>Track issues</a:t>
          </a:r>
          <a:endParaRPr lang="en-US"/>
        </a:p>
      </dgm:t>
    </dgm:pt>
    <dgm:pt modelId="{36EB5FF6-AC1B-4750-859A-028C6DD298F3}" type="parTrans" cxnId="{FE25B2C2-12F4-4FAA-B3A7-7BC3F7D387D4}">
      <dgm:prSet/>
      <dgm:spPr/>
      <dgm:t>
        <a:bodyPr/>
        <a:lstStyle/>
        <a:p>
          <a:endParaRPr lang="en-US"/>
        </a:p>
      </dgm:t>
    </dgm:pt>
    <dgm:pt modelId="{35F1E1D6-78DB-4F8F-AF7D-930A09844768}" type="sibTrans" cxnId="{FE25B2C2-12F4-4FAA-B3A7-7BC3F7D387D4}">
      <dgm:prSet/>
      <dgm:spPr/>
      <dgm:t>
        <a:bodyPr/>
        <a:lstStyle/>
        <a:p>
          <a:endParaRPr lang="en-US"/>
        </a:p>
      </dgm:t>
    </dgm:pt>
    <dgm:pt modelId="{ACE5EF36-83F4-43BD-9A4D-8C6DEE0B55AD}">
      <dgm:prSet/>
      <dgm:spPr/>
      <dgm:t>
        <a:bodyPr/>
        <a:lstStyle/>
        <a:p>
          <a:r>
            <a:rPr lang="en-IN"/>
            <a:t>Agile Dashboard</a:t>
          </a:r>
          <a:r>
            <a:rPr lang="en-GB"/>
            <a:t>s</a:t>
          </a:r>
          <a:endParaRPr lang="en-US"/>
        </a:p>
      </dgm:t>
    </dgm:pt>
    <dgm:pt modelId="{5A40AF30-8932-4899-A94E-7A82F1C46446}" type="parTrans" cxnId="{3E46516E-3DED-4DCF-B2CC-F05271AE73A5}">
      <dgm:prSet/>
      <dgm:spPr/>
      <dgm:t>
        <a:bodyPr/>
        <a:lstStyle/>
        <a:p>
          <a:endParaRPr lang="en-US"/>
        </a:p>
      </dgm:t>
    </dgm:pt>
    <dgm:pt modelId="{78A01B4A-16BC-4A19-8C76-CC91CC7B0208}" type="sibTrans" cxnId="{3E46516E-3DED-4DCF-B2CC-F05271AE73A5}">
      <dgm:prSet/>
      <dgm:spPr/>
      <dgm:t>
        <a:bodyPr/>
        <a:lstStyle/>
        <a:p>
          <a:endParaRPr lang="en-US"/>
        </a:p>
      </dgm:t>
    </dgm:pt>
    <dgm:pt modelId="{57ECD621-B301-4A0F-862C-1E4CA206FBE8}">
      <dgm:prSet/>
      <dgm:spPr/>
      <dgm:t>
        <a:bodyPr/>
        <a:lstStyle/>
        <a:p>
          <a:r>
            <a:rPr lang="en-GB"/>
            <a:t>Sprint Planning</a:t>
          </a:r>
          <a:endParaRPr lang="en-US"/>
        </a:p>
      </dgm:t>
    </dgm:pt>
    <dgm:pt modelId="{22481EFF-5673-4C34-804E-A816A6DC8C84}" type="parTrans" cxnId="{42F0AA0B-3A4A-4ED9-84E8-FD494723A2B9}">
      <dgm:prSet/>
      <dgm:spPr/>
      <dgm:t>
        <a:bodyPr/>
        <a:lstStyle/>
        <a:p>
          <a:endParaRPr lang="en-US"/>
        </a:p>
      </dgm:t>
    </dgm:pt>
    <dgm:pt modelId="{74D2AB13-CDA3-45FC-A1E7-5CC9DB7662C1}" type="sibTrans" cxnId="{42F0AA0B-3A4A-4ED9-84E8-FD494723A2B9}">
      <dgm:prSet/>
      <dgm:spPr/>
      <dgm:t>
        <a:bodyPr/>
        <a:lstStyle/>
        <a:p>
          <a:endParaRPr lang="en-US"/>
        </a:p>
      </dgm:t>
    </dgm:pt>
    <dgm:pt modelId="{37DC5506-A8B8-4AAC-9A2E-3C17E1D7B688}">
      <dgm:prSet/>
      <dgm:spPr/>
      <dgm:t>
        <a:bodyPr/>
        <a:lstStyle/>
        <a:p>
          <a:r>
            <a:rPr lang="en-GB"/>
            <a:t>Wikis</a:t>
          </a:r>
          <a:endParaRPr lang="en-US"/>
        </a:p>
      </dgm:t>
    </dgm:pt>
    <dgm:pt modelId="{75DBBB8D-1EAC-439E-82DF-1663BD88D553}" type="parTrans" cxnId="{69843B4F-8613-46A6-AFF5-5E9FC4D0F4D0}">
      <dgm:prSet/>
      <dgm:spPr/>
      <dgm:t>
        <a:bodyPr/>
        <a:lstStyle/>
        <a:p>
          <a:endParaRPr lang="en-US"/>
        </a:p>
      </dgm:t>
    </dgm:pt>
    <dgm:pt modelId="{37DF39FD-2A27-4F9F-A7E9-1C9D1A12864F}" type="sibTrans" cxnId="{69843B4F-8613-46A6-AFF5-5E9FC4D0F4D0}">
      <dgm:prSet/>
      <dgm:spPr/>
      <dgm:t>
        <a:bodyPr/>
        <a:lstStyle/>
        <a:p>
          <a:endParaRPr lang="en-US"/>
        </a:p>
      </dgm:t>
    </dgm:pt>
    <dgm:pt modelId="{35B8E8F7-0A75-4D62-A176-76E869B24348}" type="pres">
      <dgm:prSet presAssocID="{A4AFBD45-3B56-42AC-B9C7-01EF0E1F7B18}" presName="diagram" presStyleCnt="0">
        <dgm:presLayoutVars>
          <dgm:dir/>
          <dgm:resizeHandles val="exact"/>
        </dgm:presLayoutVars>
      </dgm:prSet>
      <dgm:spPr/>
    </dgm:pt>
    <dgm:pt modelId="{7BF6C7BA-FA03-4DDC-AD76-A4017D73E3AE}" type="pres">
      <dgm:prSet presAssocID="{22477681-7E11-4215-A1F5-881F701EE166}" presName="node" presStyleLbl="node1" presStyleIdx="0" presStyleCnt="10">
        <dgm:presLayoutVars>
          <dgm:bulletEnabled val="1"/>
        </dgm:presLayoutVars>
      </dgm:prSet>
      <dgm:spPr/>
    </dgm:pt>
    <dgm:pt modelId="{357BF19B-2CE6-46E3-8C65-4D3EFD77895F}" type="pres">
      <dgm:prSet presAssocID="{B43C278F-D244-40F1-9259-21EFB4BF1EE2}" presName="sibTrans" presStyleCnt="0"/>
      <dgm:spPr/>
    </dgm:pt>
    <dgm:pt modelId="{2DB0A83B-EC98-4358-AD03-FF7C508B1AA4}" type="pres">
      <dgm:prSet presAssocID="{4FC4C937-9486-41D3-ADC6-CF136480B4BF}" presName="node" presStyleLbl="node1" presStyleIdx="1" presStyleCnt="10">
        <dgm:presLayoutVars>
          <dgm:bulletEnabled val="1"/>
        </dgm:presLayoutVars>
      </dgm:prSet>
      <dgm:spPr/>
    </dgm:pt>
    <dgm:pt modelId="{381A2D7E-6F10-494A-BE0A-9A0486D60993}" type="pres">
      <dgm:prSet presAssocID="{1A1F7ACA-4C4D-4F3C-BC8E-494E44F97E66}" presName="sibTrans" presStyleCnt="0"/>
      <dgm:spPr/>
    </dgm:pt>
    <dgm:pt modelId="{AF4E92C9-08F6-443B-AF8F-BE20937F9EC2}" type="pres">
      <dgm:prSet presAssocID="{6AC342D9-1CA5-4A92-963B-3F9C7032031A}" presName="node" presStyleLbl="node1" presStyleIdx="2" presStyleCnt="10">
        <dgm:presLayoutVars>
          <dgm:bulletEnabled val="1"/>
        </dgm:presLayoutVars>
      </dgm:prSet>
      <dgm:spPr/>
    </dgm:pt>
    <dgm:pt modelId="{6FEE182A-090C-4307-BD9E-AED9F526B7D8}" type="pres">
      <dgm:prSet presAssocID="{B4C41254-C0C9-4D68-A80B-6D3B5C9E3487}" presName="sibTrans" presStyleCnt="0"/>
      <dgm:spPr/>
    </dgm:pt>
    <dgm:pt modelId="{93060EA5-B768-4784-9AD3-149D1D4880E1}" type="pres">
      <dgm:prSet presAssocID="{8105233D-2DB6-4C6D-A7A5-9A92414EE72D}" presName="node" presStyleLbl="node1" presStyleIdx="3" presStyleCnt="10">
        <dgm:presLayoutVars>
          <dgm:bulletEnabled val="1"/>
        </dgm:presLayoutVars>
      </dgm:prSet>
      <dgm:spPr/>
    </dgm:pt>
    <dgm:pt modelId="{B470000F-7115-4162-AA56-1F700C0A4F72}" type="pres">
      <dgm:prSet presAssocID="{B6F6D739-85D0-4093-ACED-C777F3723AC2}" presName="sibTrans" presStyleCnt="0"/>
      <dgm:spPr/>
    </dgm:pt>
    <dgm:pt modelId="{5F9CDEAE-86A7-4CEE-BDB9-5F6F2C83665A}" type="pres">
      <dgm:prSet presAssocID="{FAB125DE-397F-4E6F-879D-5C21417B85C9}" presName="node" presStyleLbl="node1" presStyleIdx="4" presStyleCnt="10">
        <dgm:presLayoutVars>
          <dgm:bulletEnabled val="1"/>
        </dgm:presLayoutVars>
      </dgm:prSet>
      <dgm:spPr/>
    </dgm:pt>
    <dgm:pt modelId="{CB945942-F3D8-458E-B1E7-056AD9BD784A}" type="pres">
      <dgm:prSet presAssocID="{66FFBF93-9D17-44C6-99D5-6CA6B93D28FC}" presName="sibTrans" presStyleCnt="0"/>
      <dgm:spPr/>
    </dgm:pt>
    <dgm:pt modelId="{FD362148-94E6-45E3-98B6-B74C6C9486D5}" type="pres">
      <dgm:prSet presAssocID="{E62DDFAF-5831-4A2E-94E0-72885748BF20}" presName="node" presStyleLbl="node1" presStyleIdx="5" presStyleCnt="10">
        <dgm:presLayoutVars>
          <dgm:bulletEnabled val="1"/>
        </dgm:presLayoutVars>
      </dgm:prSet>
      <dgm:spPr/>
    </dgm:pt>
    <dgm:pt modelId="{23014DC0-AC28-4B7B-A3B5-C7A811DE77A2}" type="pres">
      <dgm:prSet presAssocID="{387E68AA-8BA9-4AC2-B886-11447F1B89A5}" presName="sibTrans" presStyleCnt="0"/>
      <dgm:spPr/>
    </dgm:pt>
    <dgm:pt modelId="{26AC1C32-F9CD-4327-8738-91E7035CE6EC}" type="pres">
      <dgm:prSet presAssocID="{C948EEA0-9DD9-446E-9FAC-9E9C347EC353}" presName="node" presStyleLbl="node1" presStyleIdx="6" presStyleCnt="10">
        <dgm:presLayoutVars>
          <dgm:bulletEnabled val="1"/>
        </dgm:presLayoutVars>
      </dgm:prSet>
      <dgm:spPr/>
    </dgm:pt>
    <dgm:pt modelId="{680E61E6-1950-4F36-9CFF-D7FD0E06B9A0}" type="pres">
      <dgm:prSet presAssocID="{35F1E1D6-78DB-4F8F-AF7D-930A09844768}" presName="sibTrans" presStyleCnt="0"/>
      <dgm:spPr/>
    </dgm:pt>
    <dgm:pt modelId="{CA62709E-2B23-4E07-8047-AAA427EC4995}" type="pres">
      <dgm:prSet presAssocID="{ACE5EF36-83F4-43BD-9A4D-8C6DEE0B55AD}" presName="node" presStyleLbl="node1" presStyleIdx="7" presStyleCnt="10">
        <dgm:presLayoutVars>
          <dgm:bulletEnabled val="1"/>
        </dgm:presLayoutVars>
      </dgm:prSet>
      <dgm:spPr/>
    </dgm:pt>
    <dgm:pt modelId="{8AEA9294-9662-4C6E-9C4E-7062152EDB7D}" type="pres">
      <dgm:prSet presAssocID="{78A01B4A-16BC-4A19-8C76-CC91CC7B0208}" presName="sibTrans" presStyleCnt="0"/>
      <dgm:spPr/>
    </dgm:pt>
    <dgm:pt modelId="{952A4537-6298-4149-998C-6B3290FE1D49}" type="pres">
      <dgm:prSet presAssocID="{57ECD621-B301-4A0F-862C-1E4CA206FBE8}" presName="node" presStyleLbl="node1" presStyleIdx="8" presStyleCnt="10">
        <dgm:presLayoutVars>
          <dgm:bulletEnabled val="1"/>
        </dgm:presLayoutVars>
      </dgm:prSet>
      <dgm:spPr/>
    </dgm:pt>
    <dgm:pt modelId="{DDD07ADE-FBB9-4EBC-935F-249F3A051C0C}" type="pres">
      <dgm:prSet presAssocID="{74D2AB13-CDA3-45FC-A1E7-5CC9DB7662C1}" presName="sibTrans" presStyleCnt="0"/>
      <dgm:spPr/>
    </dgm:pt>
    <dgm:pt modelId="{B0EA2BFC-85D9-4110-B484-4A6AEF4D9ADE}" type="pres">
      <dgm:prSet presAssocID="{37DC5506-A8B8-4AAC-9A2E-3C17E1D7B688}" presName="node" presStyleLbl="node1" presStyleIdx="9" presStyleCnt="10">
        <dgm:presLayoutVars>
          <dgm:bulletEnabled val="1"/>
        </dgm:presLayoutVars>
      </dgm:prSet>
      <dgm:spPr/>
    </dgm:pt>
  </dgm:ptLst>
  <dgm:cxnLst>
    <dgm:cxn modelId="{42F0AA0B-3A4A-4ED9-84E8-FD494723A2B9}" srcId="{A4AFBD45-3B56-42AC-B9C7-01EF0E1F7B18}" destId="{57ECD621-B301-4A0F-862C-1E4CA206FBE8}" srcOrd="8" destOrd="0" parTransId="{22481EFF-5673-4C34-804E-A816A6DC8C84}" sibTransId="{74D2AB13-CDA3-45FC-A1E7-5CC9DB7662C1}"/>
    <dgm:cxn modelId="{13116210-275E-4162-A722-5461BA21E4A4}" type="presOf" srcId="{22477681-7E11-4215-A1F5-881F701EE166}" destId="{7BF6C7BA-FA03-4DDC-AD76-A4017D73E3AE}" srcOrd="0" destOrd="0" presId="urn:microsoft.com/office/officeart/2005/8/layout/default"/>
    <dgm:cxn modelId="{1C82BF2B-EC8F-4404-AA26-763D213F8CDB}" type="presOf" srcId="{C948EEA0-9DD9-446E-9FAC-9E9C347EC353}" destId="{26AC1C32-F9CD-4327-8738-91E7035CE6EC}" srcOrd="0" destOrd="0" presId="urn:microsoft.com/office/officeart/2005/8/layout/default"/>
    <dgm:cxn modelId="{6987B85D-D8A6-4BDC-B735-1CDB97B425BC}" type="presOf" srcId="{8105233D-2DB6-4C6D-A7A5-9A92414EE72D}" destId="{93060EA5-B768-4784-9AD3-149D1D4880E1}" srcOrd="0" destOrd="0" presId="urn:microsoft.com/office/officeart/2005/8/layout/default"/>
    <dgm:cxn modelId="{3E46516E-3DED-4DCF-B2CC-F05271AE73A5}" srcId="{A4AFBD45-3B56-42AC-B9C7-01EF0E1F7B18}" destId="{ACE5EF36-83F4-43BD-9A4D-8C6DEE0B55AD}" srcOrd="7" destOrd="0" parTransId="{5A40AF30-8932-4899-A94E-7A82F1C46446}" sibTransId="{78A01B4A-16BC-4A19-8C76-CC91CC7B0208}"/>
    <dgm:cxn modelId="{69843B4F-8613-46A6-AFF5-5E9FC4D0F4D0}" srcId="{A4AFBD45-3B56-42AC-B9C7-01EF0E1F7B18}" destId="{37DC5506-A8B8-4AAC-9A2E-3C17E1D7B688}" srcOrd="9" destOrd="0" parTransId="{75DBBB8D-1EAC-439E-82DF-1663BD88D553}" sibTransId="{37DF39FD-2A27-4F9F-A7E9-1C9D1A12864F}"/>
    <dgm:cxn modelId="{1DB9AC50-678B-4637-8F4B-E385142EE576}" srcId="{A4AFBD45-3B56-42AC-B9C7-01EF0E1F7B18}" destId="{FAB125DE-397F-4E6F-879D-5C21417B85C9}" srcOrd="4" destOrd="0" parTransId="{10B6DB63-3CB4-450B-B52D-A65C920F97C0}" sibTransId="{66FFBF93-9D17-44C6-99D5-6CA6B93D28FC}"/>
    <dgm:cxn modelId="{45BC8478-B5C6-4C9D-9A9C-093A1A8137CA}" type="presOf" srcId="{ACE5EF36-83F4-43BD-9A4D-8C6DEE0B55AD}" destId="{CA62709E-2B23-4E07-8047-AAA427EC4995}" srcOrd="0" destOrd="0" presId="urn:microsoft.com/office/officeart/2005/8/layout/default"/>
    <dgm:cxn modelId="{C238FB7B-947A-4E45-9D16-33E9A32B9E35}" type="presOf" srcId="{4FC4C937-9486-41D3-ADC6-CF136480B4BF}" destId="{2DB0A83B-EC98-4358-AD03-FF7C508B1AA4}" srcOrd="0" destOrd="0" presId="urn:microsoft.com/office/officeart/2005/8/layout/default"/>
    <dgm:cxn modelId="{287E7C7E-1149-4093-A8BD-94D1EE3E49C7}" srcId="{A4AFBD45-3B56-42AC-B9C7-01EF0E1F7B18}" destId="{8105233D-2DB6-4C6D-A7A5-9A92414EE72D}" srcOrd="3" destOrd="0" parTransId="{C6DA7EEA-9742-409E-BE1F-A52314D57160}" sibTransId="{B6F6D739-85D0-4093-ACED-C777F3723AC2}"/>
    <dgm:cxn modelId="{0FFB0C94-D51E-4067-B888-4DB8BE6596D9}" type="presOf" srcId="{FAB125DE-397F-4E6F-879D-5C21417B85C9}" destId="{5F9CDEAE-86A7-4CEE-BDB9-5F6F2C83665A}" srcOrd="0" destOrd="0" presId="urn:microsoft.com/office/officeart/2005/8/layout/default"/>
    <dgm:cxn modelId="{E3EECE94-21B7-468D-B44D-CEF08D8A1734}" srcId="{A4AFBD45-3B56-42AC-B9C7-01EF0E1F7B18}" destId="{6AC342D9-1CA5-4A92-963B-3F9C7032031A}" srcOrd="2" destOrd="0" parTransId="{678EBB9C-0FA9-4707-96A3-3A9AD4B57EC7}" sibTransId="{B4C41254-C0C9-4D68-A80B-6D3B5C9E3487}"/>
    <dgm:cxn modelId="{2DB77DA4-7A80-4CF9-AD6D-168395C62B94}" srcId="{A4AFBD45-3B56-42AC-B9C7-01EF0E1F7B18}" destId="{22477681-7E11-4215-A1F5-881F701EE166}" srcOrd="0" destOrd="0" parTransId="{381BF862-961E-42E8-89BA-5F3A3CA1CA17}" sibTransId="{B43C278F-D244-40F1-9259-21EFB4BF1EE2}"/>
    <dgm:cxn modelId="{D9EF93A9-F208-4DBE-9B02-E47AA7EE51CA}" srcId="{A4AFBD45-3B56-42AC-B9C7-01EF0E1F7B18}" destId="{4FC4C937-9486-41D3-ADC6-CF136480B4BF}" srcOrd="1" destOrd="0" parTransId="{72F133EB-E994-4D28-ABC3-05BB35D7957B}" sibTransId="{1A1F7ACA-4C4D-4F3C-BC8E-494E44F97E66}"/>
    <dgm:cxn modelId="{A46C84B1-443D-42BE-9B83-C84DE0226796}" type="presOf" srcId="{E62DDFAF-5831-4A2E-94E0-72885748BF20}" destId="{FD362148-94E6-45E3-98B6-B74C6C9486D5}" srcOrd="0" destOrd="0" presId="urn:microsoft.com/office/officeart/2005/8/layout/default"/>
    <dgm:cxn modelId="{D0490EB9-CB15-4592-A8F7-C496CFBAE73B}" type="presOf" srcId="{A4AFBD45-3B56-42AC-B9C7-01EF0E1F7B18}" destId="{35B8E8F7-0A75-4D62-A176-76E869B24348}" srcOrd="0" destOrd="0" presId="urn:microsoft.com/office/officeart/2005/8/layout/default"/>
    <dgm:cxn modelId="{FC12F8B9-A990-4A8B-A467-62317864AD9F}" type="presOf" srcId="{37DC5506-A8B8-4AAC-9A2E-3C17E1D7B688}" destId="{B0EA2BFC-85D9-4110-B484-4A6AEF4D9ADE}" srcOrd="0" destOrd="0" presId="urn:microsoft.com/office/officeart/2005/8/layout/default"/>
    <dgm:cxn modelId="{FE25B2C2-12F4-4FAA-B3A7-7BC3F7D387D4}" srcId="{A4AFBD45-3B56-42AC-B9C7-01EF0E1F7B18}" destId="{C948EEA0-9DD9-446E-9FAC-9E9C347EC353}" srcOrd="6" destOrd="0" parTransId="{36EB5FF6-AC1B-4750-859A-028C6DD298F3}" sibTransId="{35F1E1D6-78DB-4F8F-AF7D-930A09844768}"/>
    <dgm:cxn modelId="{30D0FBC5-BF3A-40C6-9DAA-D50B62767162}" type="presOf" srcId="{57ECD621-B301-4A0F-862C-1E4CA206FBE8}" destId="{952A4537-6298-4149-998C-6B3290FE1D49}" srcOrd="0" destOrd="0" presId="urn:microsoft.com/office/officeart/2005/8/layout/default"/>
    <dgm:cxn modelId="{54ECDEEE-6F87-485B-8B4A-534135EE5796}" type="presOf" srcId="{6AC342D9-1CA5-4A92-963B-3F9C7032031A}" destId="{AF4E92C9-08F6-443B-AF8F-BE20937F9EC2}" srcOrd="0" destOrd="0" presId="urn:microsoft.com/office/officeart/2005/8/layout/default"/>
    <dgm:cxn modelId="{7A149DFD-DB6A-4FF7-AB74-6D11512FEA8D}" srcId="{A4AFBD45-3B56-42AC-B9C7-01EF0E1F7B18}" destId="{E62DDFAF-5831-4A2E-94E0-72885748BF20}" srcOrd="5" destOrd="0" parTransId="{F78A53B0-1728-4613-A9FB-A5822CB6F327}" sibTransId="{387E68AA-8BA9-4AC2-B886-11447F1B89A5}"/>
    <dgm:cxn modelId="{E5BD0335-5405-44E3-8922-FE0959485E11}" type="presParOf" srcId="{35B8E8F7-0A75-4D62-A176-76E869B24348}" destId="{7BF6C7BA-FA03-4DDC-AD76-A4017D73E3AE}" srcOrd="0" destOrd="0" presId="urn:microsoft.com/office/officeart/2005/8/layout/default"/>
    <dgm:cxn modelId="{3A976263-BC14-4C5E-9DE6-52FF79EC000F}" type="presParOf" srcId="{35B8E8F7-0A75-4D62-A176-76E869B24348}" destId="{357BF19B-2CE6-46E3-8C65-4D3EFD77895F}" srcOrd="1" destOrd="0" presId="urn:microsoft.com/office/officeart/2005/8/layout/default"/>
    <dgm:cxn modelId="{9988ED5E-5446-407A-82D9-E7A609E04C94}" type="presParOf" srcId="{35B8E8F7-0A75-4D62-A176-76E869B24348}" destId="{2DB0A83B-EC98-4358-AD03-FF7C508B1AA4}" srcOrd="2" destOrd="0" presId="urn:microsoft.com/office/officeart/2005/8/layout/default"/>
    <dgm:cxn modelId="{B86E97BE-441E-4F19-92A4-C2B5F6F4F9CC}" type="presParOf" srcId="{35B8E8F7-0A75-4D62-A176-76E869B24348}" destId="{381A2D7E-6F10-494A-BE0A-9A0486D60993}" srcOrd="3" destOrd="0" presId="urn:microsoft.com/office/officeart/2005/8/layout/default"/>
    <dgm:cxn modelId="{18057C7A-26D1-4CCA-8EDD-2D672C57A2DA}" type="presParOf" srcId="{35B8E8F7-0A75-4D62-A176-76E869B24348}" destId="{AF4E92C9-08F6-443B-AF8F-BE20937F9EC2}" srcOrd="4" destOrd="0" presId="urn:microsoft.com/office/officeart/2005/8/layout/default"/>
    <dgm:cxn modelId="{5E6FD4FC-52D6-42A7-B4B4-A535F85420D7}" type="presParOf" srcId="{35B8E8F7-0A75-4D62-A176-76E869B24348}" destId="{6FEE182A-090C-4307-BD9E-AED9F526B7D8}" srcOrd="5" destOrd="0" presId="urn:microsoft.com/office/officeart/2005/8/layout/default"/>
    <dgm:cxn modelId="{3A05BBD2-2814-456B-BC96-4528FBF27D60}" type="presParOf" srcId="{35B8E8F7-0A75-4D62-A176-76E869B24348}" destId="{93060EA5-B768-4784-9AD3-149D1D4880E1}" srcOrd="6" destOrd="0" presId="urn:microsoft.com/office/officeart/2005/8/layout/default"/>
    <dgm:cxn modelId="{E0E83A65-E265-4EF0-A3EA-692D4FB08725}" type="presParOf" srcId="{35B8E8F7-0A75-4D62-A176-76E869B24348}" destId="{B470000F-7115-4162-AA56-1F700C0A4F72}" srcOrd="7" destOrd="0" presId="urn:microsoft.com/office/officeart/2005/8/layout/default"/>
    <dgm:cxn modelId="{DEC71A16-E395-4A2D-95EE-678427D43F81}" type="presParOf" srcId="{35B8E8F7-0A75-4D62-A176-76E869B24348}" destId="{5F9CDEAE-86A7-4CEE-BDB9-5F6F2C83665A}" srcOrd="8" destOrd="0" presId="urn:microsoft.com/office/officeart/2005/8/layout/default"/>
    <dgm:cxn modelId="{23382DD0-D58B-4AD4-9A37-6438EDC996C0}" type="presParOf" srcId="{35B8E8F7-0A75-4D62-A176-76E869B24348}" destId="{CB945942-F3D8-458E-B1E7-056AD9BD784A}" srcOrd="9" destOrd="0" presId="urn:microsoft.com/office/officeart/2005/8/layout/default"/>
    <dgm:cxn modelId="{7D6520FB-25B1-44C9-9304-20C99D25DEB2}" type="presParOf" srcId="{35B8E8F7-0A75-4D62-A176-76E869B24348}" destId="{FD362148-94E6-45E3-98B6-B74C6C9486D5}" srcOrd="10" destOrd="0" presId="urn:microsoft.com/office/officeart/2005/8/layout/default"/>
    <dgm:cxn modelId="{D67645F9-65E4-4C31-87DB-9865618F0945}" type="presParOf" srcId="{35B8E8F7-0A75-4D62-A176-76E869B24348}" destId="{23014DC0-AC28-4B7B-A3B5-C7A811DE77A2}" srcOrd="11" destOrd="0" presId="urn:microsoft.com/office/officeart/2005/8/layout/default"/>
    <dgm:cxn modelId="{D2775D32-FCBE-4CD0-BC21-24AEE67129EB}" type="presParOf" srcId="{35B8E8F7-0A75-4D62-A176-76E869B24348}" destId="{26AC1C32-F9CD-4327-8738-91E7035CE6EC}" srcOrd="12" destOrd="0" presId="urn:microsoft.com/office/officeart/2005/8/layout/default"/>
    <dgm:cxn modelId="{B5583997-5255-4C9A-8CD7-0F75FAFDBFBB}" type="presParOf" srcId="{35B8E8F7-0A75-4D62-A176-76E869B24348}" destId="{680E61E6-1950-4F36-9CFF-D7FD0E06B9A0}" srcOrd="13" destOrd="0" presId="urn:microsoft.com/office/officeart/2005/8/layout/default"/>
    <dgm:cxn modelId="{51FECED2-5CEF-4538-B446-25541549F74A}" type="presParOf" srcId="{35B8E8F7-0A75-4D62-A176-76E869B24348}" destId="{CA62709E-2B23-4E07-8047-AAA427EC4995}" srcOrd="14" destOrd="0" presId="urn:microsoft.com/office/officeart/2005/8/layout/default"/>
    <dgm:cxn modelId="{46548FCD-DE2F-46F1-A78E-F7E7DBC82014}" type="presParOf" srcId="{35B8E8F7-0A75-4D62-A176-76E869B24348}" destId="{8AEA9294-9662-4C6E-9C4E-7062152EDB7D}" srcOrd="15" destOrd="0" presId="urn:microsoft.com/office/officeart/2005/8/layout/default"/>
    <dgm:cxn modelId="{08D26C23-339C-4221-85A1-02804FFDB435}" type="presParOf" srcId="{35B8E8F7-0A75-4D62-A176-76E869B24348}" destId="{952A4537-6298-4149-998C-6B3290FE1D49}" srcOrd="16" destOrd="0" presId="urn:microsoft.com/office/officeart/2005/8/layout/default"/>
    <dgm:cxn modelId="{2D1EC44B-333B-4605-ACA0-359180C3FEE0}" type="presParOf" srcId="{35B8E8F7-0A75-4D62-A176-76E869B24348}" destId="{DDD07ADE-FBB9-4EBC-935F-249F3A051C0C}" srcOrd="17" destOrd="0" presId="urn:microsoft.com/office/officeart/2005/8/layout/default"/>
    <dgm:cxn modelId="{1E5B92AF-1155-4BE7-8753-AEC81EEAE897}" type="presParOf" srcId="{35B8E8F7-0A75-4D62-A176-76E869B24348}" destId="{B0EA2BFC-85D9-4110-B484-4A6AEF4D9AD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90CF8D-BA45-4E7A-9EBC-80BF559FA1C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DDFD5C-8F98-40B5-9957-61D95E3F5D27}">
      <dgm:prSet/>
      <dgm:spPr/>
      <dgm:t>
        <a:bodyPr/>
        <a:lstStyle/>
        <a:p>
          <a:r>
            <a:rPr lang="en-US"/>
            <a:t>Plan</a:t>
          </a:r>
          <a:endParaRPr lang="en-US" dirty="0"/>
        </a:p>
      </dgm:t>
    </dgm:pt>
    <dgm:pt modelId="{E225ED06-B71B-4205-B02C-4FADBF3700F1}" type="parTrans" cxnId="{EAF09C86-E44B-4CDA-B6EE-4F8451BCE9A1}">
      <dgm:prSet/>
      <dgm:spPr/>
      <dgm:t>
        <a:bodyPr/>
        <a:lstStyle/>
        <a:p>
          <a:endParaRPr lang="en-US"/>
        </a:p>
      </dgm:t>
    </dgm:pt>
    <dgm:pt modelId="{84382FD7-C284-4FA2-A44C-0E4131B37A4E}" type="sibTrans" cxnId="{EAF09C86-E44B-4CDA-B6EE-4F8451BCE9A1}">
      <dgm:prSet/>
      <dgm:spPr/>
      <dgm:t>
        <a:bodyPr/>
        <a:lstStyle/>
        <a:p>
          <a:endParaRPr lang="en-US"/>
        </a:p>
      </dgm:t>
    </dgm:pt>
    <dgm:pt modelId="{35527BB3-DAF6-4D3C-AF90-A0ABA06CF6C8}">
      <dgm:prSet/>
      <dgm:spPr/>
      <dgm:t>
        <a:bodyPr/>
        <a:lstStyle/>
        <a:p>
          <a:r>
            <a:rPr lang="en-US"/>
            <a:t>Code</a:t>
          </a:r>
          <a:endParaRPr lang="en-US" dirty="0"/>
        </a:p>
      </dgm:t>
    </dgm:pt>
    <dgm:pt modelId="{A524C19A-A776-45A7-9D1E-9EBBFD5DF25B}" type="parTrans" cxnId="{21871C1A-C915-4B37-B8A9-AC4B5BB31343}">
      <dgm:prSet/>
      <dgm:spPr/>
      <dgm:t>
        <a:bodyPr/>
        <a:lstStyle/>
        <a:p>
          <a:endParaRPr lang="en-US"/>
        </a:p>
      </dgm:t>
    </dgm:pt>
    <dgm:pt modelId="{10CAA56F-C887-42FB-8445-D06F8871BDF9}" type="sibTrans" cxnId="{21871C1A-C915-4B37-B8A9-AC4B5BB31343}">
      <dgm:prSet/>
      <dgm:spPr/>
      <dgm:t>
        <a:bodyPr/>
        <a:lstStyle/>
        <a:p>
          <a:endParaRPr lang="en-US"/>
        </a:p>
      </dgm:t>
    </dgm:pt>
    <dgm:pt modelId="{4B1823D9-3A14-47CD-B691-1030F95730E1}">
      <dgm:prSet/>
      <dgm:spPr/>
      <dgm:t>
        <a:bodyPr/>
        <a:lstStyle/>
        <a:p>
          <a:r>
            <a:rPr lang="en-US"/>
            <a:t>Build</a:t>
          </a:r>
          <a:endParaRPr lang="en-US" dirty="0"/>
        </a:p>
      </dgm:t>
    </dgm:pt>
    <dgm:pt modelId="{689E7621-B349-410E-B352-F7B2F12B48EA}" type="parTrans" cxnId="{98400D87-AF58-48BB-9F62-96C3B84D1A32}">
      <dgm:prSet/>
      <dgm:spPr/>
      <dgm:t>
        <a:bodyPr/>
        <a:lstStyle/>
        <a:p>
          <a:endParaRPr lang="en-US"/>
        </a:p>
      </dgm:t>
    </dgm:pt>
    <dgm:pt modelId="{22491F1C-4D59-4CB4-8C2F-E3CA435E180C}" type="sibTrans" cxnId="{98400D87-AF58-48BB-9F62-96C3B84D1A32}">
      <dgm:prSet/>
      <dgm:spPr/>
      <dgm:t>
        <a:bodyPr/>
        <a:lstStyle/>
        <a:p>
          <a:endParaRPr lang="en-US"/>
        </a:p>
      </dgm:t>
    </dgm:pt>
    <dgm:pt modelId="{C384CF90-A123-4643-8545-C3DC7FC99D98}">
      <dgm:prSet/>
      <dgm:spPr/>
      <dgm:t>
        <a:bodyPr/>
        <a:lstStyle/>
        <a:p>
          <a:r>
            <a:rPr lang="en-US"/>
            <a:t>Test</a:t>
          </a:r>
          <a:endParaRPr lang="en-US" dirty="0"/>
        </a:p>
      </dgm:t>
    </dgm:pt>
    <dgm:pt modelId="{6B42FE73-5107-481D-953C-30014FFF4774}" type="parTrans" cxnId="{07D135D3-38E0-4ACD-9311-C26DB4F8F77F}">
      <dgm:prSet/>
      <dgm:spPr/>
      <dgm:t>
        <a:bodyPr/>
        <a:lstStyle/>
        <a:p>
          <a:endParaRPr lang="en-US"/>
        </a:p>
      </dgm:t>
    </dgm:pt>
    <dgm:pt modelId="{0B0A1236-94CD-4B02-8EE1-5226D273E4A9}" type="sibTrans" cxnId="{07D135D3-38E0-4ACD-9311-C26DB4F8F77F}">
      <dgm:prSet/>
      <dgm:spPr/>
      <dgm:t>
        <a:bodyPr/>
        <a:lstStyle/>
        <a:p>
          <a:endParaRPr lang="en-US"/>
        </a:p>
      </dgm:t>
    </dgm:pt>
    <dgm:pt modelId="{299701BE-AAD0-4C22-A380-C350F6CFA445}">
      <dgm:prSet/>
      <dgm:spPr/>
      <dgm:t>
        <a:bodyPr/>
        <a:lstStyle/>
        <a:p>
          <a:r>
            <a:rPr lang="en-US"/>
            <a:t>Release</a:t>
          </a:r>
          <a:endParaRPr lang="en-US" dirty="0"/>
        </a:p>
      </dgm:t>
    </dgm:pt>
    <dgm:pt modelId="{DB0883E8-8FF1-4D6D-8716-A23EC6A9BD82}" type="parTrans" cxnId="{B99DB0A3-6A77-4BB2-AFD5-A56ABA4BB06D}">
      <dgm:prSet/>
      <dgm:spPr/>
      <dgm:t>
        <a:bodyPr/>
        <a:lstStyle/>
        <a:p>
          <a:endParaRPr lang="en-US"/>
        </a:p>
      </dgm:t>
    </dgm:pt>
    <dgm:pt modelId="{F971C6DF-901E-4409-B5DF-83C9AF1C4BF3}" type="sibTrans" cxnId="{B99DB0A3-6A77-4BB2-AFD5-A56ABA4BB06D}">
      <dgm:prSet/>
      <dgm:spPr/>
      <dgm:t>
        <a:bodyPr/>
        <a:lstStyle/>
        <a:p>
          <a:endParaRPr lang="en-US"/>
        </a:p>
      </dgm:t>
    </dgm:pt>
    <dgm:pt modelId="{C90490FB-0EA9-4152-AA17-F3828F7020DB}">
      <dgm:prSet/>
      <dgm:spPr/>
      <dgm:t>
        <a:bodyPr/>
        <a:lstStyle/>
        <a:p>
          <a:r>
            <a:rPr lang="en-US"/>
            <a:t>Deploy</a:t>
          </a:r>
          <a:endParaRPr lang="en-US" dirty="0"/>
        </a:p>
      </dgm:t>
    </dgm:pt>
    <dgm:pt modelId="{0F1868D5-C2D9-4F83-8EC1-9AAB07565A1D}" type="parTrans" cxnId="{6A4F4E5C-2376-405E-A63F-E35A1348641A}">
      <dgm:prSet/>
      <dgm:spPr/>
      <dgm:t>
        <a:bodyPr/>
        <a:lstStyle/>
        <a:p>
          <a:endParaRPr lang="en-US"/>
        </a:p>
      </dgm:t>
    </dgm:pt>
    <dgm:pt modelId="{84A7BD98-128B-4075-9ACF-DB6FC17B40D3}" type="sibTrans" cxnId="{6A4F4E5C-2376-405E-A63F-E35A1348641A}">
      <dgm:prSet/>
      <dgm:spPr/>
      <dgm:t>
        <a:bodyPr/>
        <a:lstStyle/>
        <a:p>
          <a:endParaRPr lang="en-US"/>
        </a:p>
      </dgm:t>
    </dgm:pt>
    <dgm:pt modelId="{A875A551-4551-499B-8D52-84146D53AC9D}" type="pres">
      <dgm:prSet presAssocID="{4790CF8D-BA45-4E7A-9EBC-80BF559FA1C4}" presName="Name0" presStyleCnt="0">
        <dgm:presLayoutVars>
          <dgm:dir/>
          <dgm:resizeHandles val="exact"/>
        </dgm:presLayoutVars>
      </dgm:prSet>
      <dgm:spPr/>
    </dgm:pt>
    <dgm:pt modelId="{CE78AED5-44F5-4B03-8906-44475766BB79}" type="pres">
      <dgm:prSet presAssocID="{4790CF8D-BA45-4E7A-9EBC-80BF559FA1C4}" presName="cycle" presStyleCnt="0"/>
      <dgm:spPr/>
    </dgm:pt>
    <dgm:pt modelId="{3AD020D2-BB8A-4E66-B48D-C740040611CD}" type="pres">
      <dgm:prSet presAssocID="{E5DDFD5C-8F98-40B5-9957-61D95E3F5D27}" presName="nodeFirstNode" presStyleLbl="node1" presStyleIdx="0" presStyleCnt="6">
        <dgm:presLayoutVars>
          <dgm:bulletEnabled val="1"/>
        </dgm:presLayoutVars>
      </dgm:prSet>
      <dgm:spPr/>
    </dgm:pt>
    <dgm:pt modelId="{5014D000-6BD7-4164-86B0-F2A80C8C7E60}" type="pres">
      <dgm:prSet presAssocID="{84382FD7-C284-4FA2-A44C-0E4131B37A4E}" presName="sibTransFirstNode" presStyleLbl="bgShp" presStyleIdx="0" presStyleCnt="1"/>
      <dgm:spPr/>
    </dgm:pt>
    <dgm:pt modelId="{0CB4D3DD-E2B5-4633-8307-C3A8C479C0F4}" type="pres">
      <dgm:prSet presAssocID="{35527BB3-DAF6-4D3C-AF90-A0ABA06CF6C8}" presName="nodeFollowingNodes" presStyleLbl="node1" presStyleIdx="1" presStyleCnt="6">
        <dgm:presLayoutVars>
          <dgm:bulletEnabled val="1"/>
        </dgm:presLayoutVars>
      </dgm:prSet>
      <dgm:spPr/>
    </dgm:pt>
    <dgm:pt modelId="{5BFFAD89-D7BF-4C4B-90D5-3127AAE65DAE}" type="pres">
      <dgm:prSet presAssocID="{4B1823D9-3A14-47CD-B691-1030F95730E1}" presName="nodeFollowingNodes" presStyleLbl="node1" presStyleIdx="2" presStyleCnt="6">
        <dgm:presLayoutVars>
          <dgm:bulletEnabled val="1"/>
        </dgm:presLayoutVars>
      </dgm:prSet>
      <dgm:spPr/>
    </dgm:pt>
    <dgm:pt modelId="{2BE473D2-BDBB-4605-B1E1-88DC51537095}" type="pres">
      <dgm:prSet presAssocID="{C384CF90-A123-4643-8545-C3DC7FC99D98}" presName="nodeFollowingNodes" presStyleLbl="node1" presStyleIdx="3" presStyleCnt="6">
        <dgm:presLayoutVars>
          <dgm:bulletEnabled val="1"/>
        </dgm:presLayoutVars>
      </dgm:prSet>
      <dgm:spPr/>
    </dgm:pt>
    <dgm:pt modelId="{6BB5784F-0224-407E-971B-D03E28FE0517}" type="pres">
      <dgm:prSet presAssocID="{299701BE-AAD0-4C22-A380-C350F6CFA445}" presName="nodeFollowingNodes" presStyleLbl="node1" presStyleIdx="4" presStyleCnt="6">
        <dgm:presLayoutVars>
          <dgm:bulletEnabled val="1"/>
        </dgm:presLayoutVars>
      </dgm:prSet>
      <dgm:spPr/>
    </dgm:pt>
    <dgm:pt modelId="{7F58855A-5915-432E-A716-B39377DC61EC}" type="pres">
      <dgm:prSet presAssocID="{C90490FB-0EA9-4152-AA17-F3828F7020DB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1D33C11-6C22-4C1D-AC1A-F44F8DB37DB2}" type="presOf" srcId="{C384CF90-A123-4643-8545-C3DC7FC99D98}" destId="{2BE473D2-BDBB-4605-B1E1-88DC51537095}" srcOrd="0" destOrd="0" presId="urn:microsoft.com/office/officeart/2005/8/layout/cycle3"/>
    <dgm:cxn modelId="{21871C1A-C915-4B37-B8A9-AC4B5BB31343}" srcId="{4790CF8D-BA45-4E7A-9EBC-80BF559FA1C4}" destId="{35527BB3-DAF6-4D3C-AF90-A0ABA06CF6C8}" srcOrd="1" destOrd="0" parTransId="{A524C19A-A776-45A7-9D1E-9EBBFD5DF25B}" sibTransId="{10CAA56F-C887-42FB-8445-D06F8871BDF9}"/>
    <dgm:cxn modelId="{17E11821-8FD0-4BC9-8ABC-129D6D4910DF}" type="presOf" srcId="{84382FD7-C284-4FA2-A44C-0E4131B37A4E}" destId="{5014D000-6BD7-4164-86B0-F2A80C8C7E60}" srcOrd="0" destOrd="0" presId="urn:microsoft.com/office/officeart/2005/8/layout/cycle3"/>
    <dgm:cxn modelId="{2E325D21-B6D9-4184-A492-8AC0D6B8E8E4}" type="presOf" srcId="{35527BB3-DAF6-4D3C-AF90-A0ABA06CF6C8}" destId="{0CB4D3DD-E2B5-4633-8307-C3A8C479C0F4}" srcOrd="0" destOrd="0" presId="urn:microsoft.com/office/officeart/2005/8/layout/cycle3"/>
    <dgm:cxn modelId="{6A4F4E5C-2376-405E-A63F-E35A1348641A}" srcId="{4790CF8D-BA45-4E7A-9EBC-80BF559FA1C4}" destId="{C90490FB-0EA9-4152-AA17-F3828F7020DB}" srcOrd="5" destOrd="0" parTransId="{0F1868D5-C2D9-4F83-8EC1-9AAB07565A1D}" sibTransId="{84A7BD98-128B-4075-9ACF-DB6FC17B40D3}"/>
    <dgm:cxn modelId="{8D74A367-46EE-4BC7-B694-B7AF12724B57}" type="presOf" srcId="{C90490FB-0EA9-4152-AA17-F3828F7020DB}" destId="{7F58855A-5915-432E-A716-B39377DC61EC}" srcOrd="0" destOrd="0" presId="urn:microsoft.com/office/officeart/2005/8/layout/cycle3"/>
    <dgm:cxn modelId="{35CC296A-968C-4302-96DB-192F644B52B3}" type="presOf" srcId="{E5DDFD5C-8F98-40B5-9957-61D95E3F5D27}" destId="{3AD020D2-BB8A-4E66-B48D-C740040611CD}" srcOrd="0" destOrd="0" presId="urn:microsoft.com/office/officeart/2005/8/layout/cycle3"/>
    <dgm:cxn modelId="{913C5659-D87F-4864-AB79-948FD14A96A2}" type="presOf" srcId="{4790CF8D-BA45-4E7A-9EBC-80BF559FA1C4}" destId="{A875A551-4551-499B-8D52-84146D53AC9D}" srcOrd="0" destOrd="0" presId="urn:microsoft.com/office/officeart/2005/8/layout/cycle3"/>
    <dgm:cxn modelId="{EAF09C86-E44B-4CDA-B6EE-4F8451BCE9A1}" srcId="{4790CF8D-BA45-4E7A-9EBC-80BF559FA1C4}" destId="{E5DDFD5C-8F98-40B5-9957-61D95E3F5D27}" srcOrd="0" destOrd="0" parTransId="{E225ED06-B71B-4205-B02C-4FADBF3700F1}" sibTransId="{84382FD7-C284-4FA2-A44C-0E4131B37A4E}"/>
    <dgm:cxn modelId="{98400D87-AF58-48BB-9F62-96C3B84D1A32}" srcId="{4790CF8D-BA45-4E7A-9EBC-80BF559FA1C4}" destId="{4B1823D9-3A14-47CD-B691-1030F95730E1}" srcOrd="2" destOrd="0" parTransId="{689E7621-B349-410E-B352-F7B2F12B48EA}" sibTransId="{22491F1C-4D59-4CB4-8C2F-E3CA435E180C}"/>
    <dgm:cxn modelId="{932C228D-81C1-42FE-A4A4-1AF49A3B8768}" type="presOf" srcId="{299701BE-AAD0-4C22-A380-C350F6CFA445}" destId="{6BB5784F-0224-407E-971B-D03E28FE0517}" srcOrd="0" destOrd="0" presId="urn:microsoft.com/office/officeart/2005/8/layout/cycle3"/>
    <dgm:cxn modelId="{B99DB0A3-6A77-4BB2-AFD5-A56ABA4BB06D}" srcId="{4790CF8D-BA45-4E7A-9EBC-80BF559FA1C4}" destId="{299701BE-AAD0-4C22-A380-C350F6CFA445}" srcOrd="4" destOrd="0" parTransId="{DB0883E8-8FF1-4D6D-8716-A23EC6A9BD82}" sibTransId="{F971C6DF-901E-4409-B5DF-83C9AF1C4BF3}"/>
    <dgm:cxn modelId="{3C5794BF-9266-42C1-B1E3-3AF3DB5AEADB}" type="presOf" srcId="{4B1823D9-3A14-47CD-B691-1030F95730E1}" destId="{5BFFAD89-D7BF-4C4B-90D5-3127AAE65DAE}" srcOrd="0" destOrd="0" presId="urn:microsoft.com/office/officeart/2005/8/layout/cycle3"/>
    <dgm:cxn modelId="{07D135D3-38E0-4ACD-9311-C26DB4F8F77F}" srcId="{4790CF8D-BA45-4E7A-9EBC-80BF559FA1C4}" destId="{C384CF90-A123-4643-8545-C3DC7FC99D98}" srcOrd="3" destOrd="0" parTransId="{6B42FE73-5107-481D-953C-30014FFF4774}" sibTransId="{0B0A1236-94CD-4B02-8EE1-5226D273E4A9}"/>
    <dgm:cxn modelId="{EB8161CC-DBFA-49B6-B5A6-0DA4BB6FA6A1}" type="presParOf" srcId="{A875A551-4551-499B-8D52-84146D53AC9D}" destId="{CE78AED5-44F5-4B03-8906-44475766BB79}" srcOrd="0" destOrd="0" presId="urn:microsoft.com/office/officeart/2005/8/layout/cycle3"/>
    <dgm:cxn modelId="{76156F8B-1289-42CD-875C-17834C8B1AC6}" type="presParOf" srcId="{CE78AED5-44F5-4B03-8906-44475766BB79}" destId="{3AD020D2-BB8A-4E66-B48D-C740040611CD}" srcOrd="0" destOrd="0" presId="urn:microsoft.com/office/officeart/2005/8/layout/cycle3"/>
    <dgm:cxn modelId="{25AFC603-9CD4-4D9A-98A8-0193A9E56B07}" type="presParOf" srcId="{CE78AED5-44F5-4B03-8906-44475766BB79}" destId="{5014D000-6BD7-4164-86B0-F2A80C8C7E60}" srcOrd="1" destOrd="0" presId="urn:microsoft.com/office/officeart/2005/8/layout/cycle3"/>
    <dgm:cxn modelId="{6B4A0CE2-73D2-46AC-8340-8B638ED04162}" type="presParOf" srcId="{CE78AED5-44F5-4B03-8906-44475766BB79}" destId="{0CB4D3DD-E2B5-4633-8307-C3A8C479C0F4}" srcOrd="2" destOrd="0" presId="urn:microsoft.com/office/officeart/2005/8/layout/cycle3"/>
    <dgm:cxn modelId="{325E8943-1AC4-4102-BF94-6C77520605F6}" type="presParOf" srcId="{CE78AED5-44F5-4B03-8906-44475766BB79}" destId="{5BFFAD89-D7BF-4C4B-90D5-3127AAE65DAE}" srcOrd="3" destOrd="0" presId="urn:microsoft.com/office/officeart/2005/8/layout/cycle3"/>
    <dgm:cxn modelId="{61774CE1-0D9D-4FE5-A57F-207C7C34F6CF}" type="presParOf" srcId="{CE78AED5-44F5-4B03-8906-44475766BB79}" destId="{2BE473D2-BDBB-4605-B1E1-88DC51537095}" srcOrd="4" destOrd="0" presId="urn:microsoft.com/office/officeart/2005/8/layout/cycle3"/>
    <dgm:cxn modelId="{DCBC75DE-8F8D-46E7-9574-A0C5A4C0787E}" type="presParOf" srcId="{CE78AED5-44F5-4B03-8906-44475766BB79}" destId="{6BB5784F-0224-407E-971B-D03E28FE0517}" srcOrd="5" destOrd="0" presId="urn:microsoft.com/office/officeart/2005/8/layout/cycle3"/>
    <dgm:cxn modelId="{AAE68B4D-1304-422D-B3E8-71C3E8D06BA5}" type="presParOf" srcId="{CE78AED5-44F5-4B03-8906-44475766BB79}" destId="{7F58855A-5915-432E-A716-B39377DC61E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F718C7-4E4C-4BF2-A7C0-4DF498299971}" type="doc">
      <dgm:prSet loTypeId="urn:microsoft.com/office/officeart/2018/2/layout/IconLabelList" loCatId="icon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0DB4F33-C81D-43EE-93FE-5ED082541B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VB Studio: Design &amp; DevOps – Free</a:t>
          </a:r>
          <a:endParaRPr lang="en-US"/>
        </a:p>
      </dgm:t>
    </dgm:pt>
    <dgm:pt modelId="{051C0132-037E-4B3A-8147-15F376A71DA6}" type="parTrans" cxnId="{BC35A3B7-FFEA-4D05-9229-5133EDAE2352}">
      <dgm:prSet/>
      <dgm:spPr/>
      <dgm:t>
        <a:bodyPr/>
        <a:lstStyle/>
        <a:p>
          <a:endParaRPr lang="en-US"/>
        </a:p>
      </dgm:t>
    </dgm:pt>
    <dgm:pt modelId="{D1AB8B38-5D25-4AB8-9D18-F7540048D66E}" type="sibTrans" cxnId="{BC35A3B7-FFEA-4D05-9229-5133EDAE2352}">
      <dgm:prSet/>
      <dgm:spPr/>
      <dgm:t>
        <a:bodyPr/>
        <a:lstStyle/>
        <a:p>
          <a:endParaRPr lang="en-US"/>
        </a:p>
      </dgm:t>
    </dgm:pt>
    <dgm:pt modelId="{56168271-A520-45A4-B707-008A3CE0753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VB: Runtime - Licensed</a:t>
          </a:r>
          <a:endParaRPr lang="en-US"/>
        </a:p>
      </dgm:t>
    </dgm:pt>
    <dgm:pt modelId="{E867238F-5F2C-4F06-AA98-170E4498CF8F}" type="parTrans" cxnId="{FBB1FBF5-5881-42B9-A996-5C0E60CBFF76}">
      <dgm:prSet/>
      <dgm:spPr/>
      <dgm:t>
        <a:bodyPr/>
        <a:lstStyle/>
        <a:p>
          <a:endParaRPr lang="en-US"/>
        </a:p>
      </dgm:t>
    </dgm:pt>
    <dgm:pt modelId="{942E6C9A-52D2-4774-9EF5-29A1EBD83893}" type="sibTrans" cxnId="{FBB1FBF5-5881-42B9-A996-5C0E60CBFF76}">
      <dgm:prSet/>
      <dgm:spPr/>
      <dgm:t>
        <a:bodyPr/>
        <a:lstStyle/>
        <a:p>
          <a:endParaRPr lang="en-US"/>
        </a:p>
      </dgm:t>
    </dgm:pt>
    <dgm:pt modelId="{9126320C-7216-4233-B848-9F62BDE4DA9B}" type="pres">
      <dgm:prSet presAssocID="{31F718C7-4E4C-4BF2-A7C0-4DF498299971}" presName="root" presStyleCnt="0">
        <dgm:presLayoutVars>
          <dgm:dir/>
          <dgm:resizeHandles val="exact"/>
        </dgm:presLayoutVars>
      </dgm:prSet>
      <dgm:spPr/>
    </dgm:pt>
    <dgm:pt modelId="{D0AB7112-CA06-4474-8967-99F5F63F84FC}" type="pres">
      <dgm:prSet presAssocID="{50DB4F33-C81D-43EE-93FE-5ED082541B69}" presName="compNode" presStyleCnt="0"/>
      <dgm:spPr/>
    </dgm:pt>
    <dgm:pt modelId="{54BC7AAA-8F47-4878-A051-7E2960FD905A}" type="pres">
      <dgm:prSet presAssocID="{50DB4F33-C81D-43EE-93FE-5ED082541B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E23F76C-C546-47A0-B663-BB986BB59B2C}" type="pres">
      <dgm:prSet presAssocID="{50DB4F33-C81D-43EE-93FE-5ED082541B69}" presName="spaceRect" presStyleCnt="0"/>
      <dgm:spPr/>
    </dgm:pt>
    <dgm:pt modelId="{2DF42579-41D6-4729-99ED-4B85757B2994}" type="pres">
      <dgm:prSet presAssocID="{50DB4F33-C81D-43EE-93FE-5ED082541B69}" presName="textRect" presStyleLbl="revTx" presStyleIdx="0" presStyleCnt="2">
        <dgm:presLayoutVars>
          <dgm:chMax val="1"/>
          <dgm:chPref val="1"/>
        </dgm:presLayoutVars>
      </dgm:prSet>
      <dgm:spPr/>
    </dgm:pt>
    <dgm:pt modelId="{DB1421E9-64A6-44E9-87EB-6BB3BC226B83}" type="pres">
      <dgm:prSet presAssocID="{D1AB8B38-5D25-4AB8-9D18-F7540048D66E}" presName="sibTrans" presStyleCnt="0"/>
      <dgm:spPr/>
    </dgm:pt>
    <dgm:pt modelId="{B0955F09-9C8F-4B8F-8965-557B5CC3B3D6}" type="pres">
      <dgm:prSet presAssocID="{56168271-A520-45A4-B707-008A3CE07535}" presName="compNode" presStyleCnt="0"/>
      <dgm:spPr/>
    </dgm:pt>
    <dgm:pt modelId="{FD3D8163-7A91-4EF9-AF8B-65C596026B56}" type="pres">
      <dgm:prSet presAssocID="{56168271-A520-45A4-B707-008A3CE075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50118A5-6D2D-4F0A-A4DF-007C18551295}" type="pres">
      <dgm:prSet presAssocID="{56168271-A520-45A4-B707-008A3CE07535}" presName="spaceRect" presStyleCnt="0"/>
      <dgm:spPr/>
    </dgm:pt>
    <dgm:pt modelId="{BCDF99DF-0295-4F72-B44C-BC600AAB20A1}" type="pres">
      <dgm:prSet presAssocID="{56168271-A520-45A4-B707-008A3CE075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4E960C-39C0-487B-86E2-D940248CAC11}" type="presOf" srcId="{56168271-A520-45A4-B707-008A3CE07535}" destId="{BCDF99DF-0295-4F72-B44C-BC600AAB20A1}" srcOrd="0" destOrd="0" presId="urn:microsoft.com/office/officeart/2018/2/layout/IconLabelList"/>
    <dgm:cxn modelId="{D96CE71A-7920-4975-8EEE-2F9340CFBED1}" type="presOf" srcId="{31F718C7-4E4C-4BF2-A7C0-4DF498299971}" destId="{9126320C-7216-4233-B848-9F62BDE4DA9B}" srcOrd="0" destOrd="0" presId="urn:microsoft.com/office/officeart/2018/2/layout/IconLabelList"/>
    <dgm:cxn modelId="{A86D03A8-08A3-43DB-8727-73E8042956D6}" type="presOf" srcId="{50DB4F33-C81D-43EE-93FE-5ED082541B69}" destId="{2DF42579-41D6-4729-99ED-4B85757B2994}" srcOrd="0" destOrd="0" presId="urn:microsoft.com/office/officeart/2018/2/layout/IconLabelList"/>
    <dgm:cxn modelId="{BC35A3B7-FFEA-4D05-9229-5133EDAE2352}" srcId="{31F718C7-4E4C-4BF2-A7C0-4DF498299971}" destId="{50DB4F33-C81D-43EE-93FE-5ED082541B69}" srcOrd="0" destOrd="0" parTransId="{051C0132-037E-4B3A-8147-15F376A71DA6}" sibTransId="{D1AB8B38-5D25-4AB8-9D18-F7540048D66E}"/>
    <dgm:cxn modelId="{FBB1FBF5-5881-42B9-A996-5C0E60CBFF76}" srcId="{31F718C7-4E4C-4BF2-A7C0-4DF498299971}" destId="{56168271-A520-45A4-B707-008A3CE07535}" srcOrd="1" destOrd="0" parTransId="{E867238F-5F2C-4F06-AA98-170E4498CF8F}" sibTransId="{942E6C9A-52D2-4774-9EF5-29A1EBD83893}"/>
    <dgm:cxn modelId="{11053EA6-32A5-430A-A5F8-F6FD0B36E7B3}" type="presParOf" srcId="{9126320C-7216-4233-B848-9F62BDE4DA9B}" destId="{D0AB7112-CA06-4474-8967-99F5F63F84FC}" srcOrd="0" destOrd="0" presId="urn:microsoft.com/office/officeart/2018/2/layout/IconLabelList"/>
    <dgm:cxn modelId="{BEC86D2B-2692-43DB-B65A-7255AA999521}" type="presParOf" srcId="{D0AB7112-CA06-4474-8967-99F5F63F84FC}" destId="{54BC7AAA-8F47-4878-A051-7E2960FD905A}" srcOrd="0" destOrd="0" presId="urn:microsoft.com/office/officeart/2018/2/layout/IconLabelList"/>
    <dgm:cxn modelId="{8100EB11-706B-455C-ADD0-C1FB9999FC3A}" type="presParOf" srcId="{D0AB7112-CA06-4474-8967-99F5F63F84FC}" destId="{7E23F76C-C546-47A0-B663-BB986BB59B2C}" srcOrd="1" destOrd="0" presId="urn:microsoft.com/office/officeart/2018/2/layout/IconLabelList"/>
    <dgm:cxn modelId="{92F3FFF3-E96D-4573-B8CD-154DFF168826}" type="presParOf" srcId="{D0AB7112-CA06-4474-8967-99F5F63F84FC}" destId="{2DF42579-41D6-4729-99ED-4B85757B2994}" srcOrd="2" destOrd="0" presId="urn:microsoft.com/office/officeart/2018/2/layout/IconLabelList"/>
    <dgm:cxn modelId="{71C5D38C-CB95-4D9F-A437-E533900884D0}" type="presParOf" srcId="{9126320C-7216-4233-B848-9F62BDE4DA9B}" destId="{DB1421E9-64A6-44E9-87EB-6BB3BC226B83}" srcOrd="1" destOrd="0" presId="urn:microsoft.com/office/officeart/2018/2/layout/IconLabelList"/>
    <dgm:cxn modelId="{F58EB1DA-84F8-41A2-A9E1-51C8DD08ED0F}" type="presParOf" srcId="{9126320C-7216-4233-B848-9F62BDE4DA9B}" destId="{B0955F09-9C8F-4B8F-8965-557B5CC3B3D6}" srcOrd="2" destOrd="0" presId="urn:microsoft.com/office/officeart/2018/2/layout/IconLabelList"/>
    <dgm:cxn modelId="{14702CB1-C38A-4F8C-BC44-49487446C056}" type="presParOf" srcId="{B0955F09-9C8F-4B8F-8965-557B5CC3B3D6}" destId="{FD3D8163-7A91-4EF9-AF8B-65C596026B56}" srcOrd="0" destOrd="0" presId="urn:microsoft.com/office/officeart/2018/2/layout/IconLabelList"/>
    <dgm:cxn modelId="{498804AB-5D46-4757-BB17-009BEE0F806C}" type="presParOf" srcId="{B0955F09-9C8F-4B8F-8965-557B5CC3B3D6}" destId="{950118A5-6D2D-4F0A-A4DF-007C18551295}" srcOrd="1" destOrd="0" presId="urn:microsoft.com/office/officeart/2018/2/layout/IconLabelList"/>
    <dgm:cxn modelId="{A9854374-2667-4D06-AB0E-047DD7D2D26B}" type="presParOf" srcId="{B0955F09-9C8F-4B8F-8965-557B5CC3B3D6}" destId="{BCDF99DF-0295-4F72-B44C-BC600AAB20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B810B-BCAD-4727-9A1C-739A1B426954}">
      <dsp:nvSpPr>
        <dsp:cNvPr id="0" name=""/>
        <dsp:cNvSpPr/>
      </dsp:nvSpPr>
      <dsp:spPr>
        <a:xfrm>
          <a:off x="280167" y="821397"/>
          <a:ext cx="862101" cy="8621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C07B-18B3-473F-A3C8-1A6DDF37CA16}">
      <dsp:nvSpPr>
        <dsp:cNvPr id="0" name=""/>
        <dsp:cNvSpPr/>
      </dsp:nvSpPr>
      <dsp:spPr>
        <a:xfrm>
          <a:off x="463894" y="1005124"/>
          <a:ext cx="494648" cy="49464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DE8C2-89FE-4C4F-AE3E-187AAD2442F7}">
      <dsp:nvSpPr>
        <dsp:cNvPr id="0" name=""/>
        <dsp:cNvSpPr/>
      </dsp:nvSpPr>
      <dsp:spPr>
        <a:xfrm>
          <a:off x="4577" y="1952022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Visual Builder Cloud Service</a:t>
          </a:r>
          <a:endParaRPr lang="en-US" sz="1200" kern="1200"/>
        </a:p>
      </dsp:txBody>
      <dsp:txXfrm>
        <a:off x="4577" y="1952022"/>
        <a:ext cx="1413281" cy="565312"/>
      </dsp:txXfrm>
    </dsp:sp>
    <dsp:sp modelId="{4575152F-EF9B-4FAF-A6D5-44CAEF13012F}">
      <dsp:nvSpPr>
        <dsp:cNvPr id="0" name=""/>
        <dsp:cNvSpPr/>
      </dsp:nvSpPr>
      <dsp:spPr>
        <a:xfrm>
          <a:off x="1940773" y="821397"/>
          <a:ext cx="862101" cy="862101"/>
        </a:xfrm>
        <a:prstGeom prst="ellipse">
          <a:avLst/>
        </a:prstGeom>
        <a:solidFill>
          <a:schemeClr val="accent5">
            <a:hueOff val="-476893"/>
            <a:satOff val="1649"/>
            <a:lumOff val="-3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AFC49-2184-4690-BB2E-138AC87BA88B}">
      <dsp:nvSpPr>
        <dsp:cNvPr id="0" name=""/>
        <dsp:cNvSpPr/>
      </dsp:nvSpPr>
      <dsp:spPr>
        <a:xfrm>
          <a:off x="2124499" y="1005124"/>
          <a:ext cx="494648" cy="49464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D0688-448B-4EE2-BD23-11D2B700F5D8}">
      <dsp:nvSpPr>
        <dsp:cNvPr id="0" name=""/>
        <dsp:cNvSpPr/>
      </dsp:nvSpPr>
      <dsp:spPr>
        <a:xfrm>
          <a:off x="1665183" y="1952022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Visual Builder Studio</a:t>
          </a:r>
          <a:endParaRPr lang="en-US" sz="1200" kern="1200"/>
        </a:p>
      </dsp:txBody>
      <dsp:txXfrm>
        <a:off x="1665183" y="1952022"/>
        <a:ext cx="1413281" cy="565312"/>
      </dsp:txXfrm>
    </dsp:sp>
    <dsp:sp modelId="{CADD2155-EE81-4E08-A3C2-9F7953E69106}">
      <dsp:nvSpPr>
        <dsp:cNvPr id="0" name=""/>
        <dsp:cNvSpPr/>
      </dsp:nvSpPr>
      <dsp:spPr>
        <a:xfrm>
          <a:off x="3601378" y="821397"/>
          <a:ext cx="862101" cy="862101"/>
        </a:xfrm>
        <a:prstGeom prst="ellipse">
          <a:avLst/>
        </a:prstGeom>
        <a:solidFill>
          <a:schemeClr val="accent5">
            <a:hueOff val="-953786"/>
            <a:satOff val="3299"/>
            <a:lumOff val="-6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974EA-E2AF-4ECE-B839-23D519268011}">
      <dsp:nvSpPr>
        <dsp:cNvPr id="0" name=""/>
        <dsp:cNvSpPr/>
      </dsp:nvSpPr>
      <dsp:spPr>
        <a:xfrm>
          <a:off x="3785105" y="1005124"/>
          <a:ext cx="494648" cy="49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FF349-BA89-467C-842A-5C0176C1BAFB}">
      <dsp:nvSpPr>
        <dsp:cNvPr id="0" name=""/>
        <dsp:cNvSpPr/>
      </dsp:nvSpPr>
      <dsp:spPr>
        <a:xfrm>
          <a:off x="3325788" y="1952022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Visual Builder Platform Architecture</a:t>
          </a:r>
          <a:endParaRPr lang="en-US" sz="1200" kern="1200"/>
        </a:p>
      </dsp:txBody>
      <dsp:txXfrm>
        <a:off x="3325788" y="1952022"/>
        <a:ext cx="1413281" cy="565312"/>
      </dsp:txXfrm>
    </dsp:sp>
    <dsp:sp modelId="{1CAE277B-5CE9-4C8C-BE62-2F5B1DA6463E}">
      <dsp:nvSpPr>
        <dsp:cNvPr id="0" name=""/>
        <dsp:cNvSpPr/>
      </dsp:nvSpPr>
      <dsp:spPr>
        <a:xfrm>
          <a:off x="5261983" y="821397"/>
          <a:ext cx="862101" cy="862101"/>
        </a:xfrm>
        <a:prstGeom prst="ellipse">
          <a:avLst/>
        </a:prstGeom>
        <a:solidFill>
          <a:schemeClr val="accent5">
            <a:hueOff val="-1430680"/>
            <a:satOff val="4948"/>
            <a:lumOff val="-97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4F077-F8C5-4C05-B8A6-7ACBC9E7D87B}">
      <dsp:nvSpPr>
        <dsp:cNvPr id="0" name=""/>
        <dsp:cNvSpPr/>
      </dsp:nvSpPr>
      <dsp:spPr>
        <a:xfrm>
          <a:off x="5445710" y="1005124"/>
          <a:ext cx="494648" cy="49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A7486-A5B7-494E-900E-1047639F5673}">
      <dsp:nvSpPr>
        <dsp:cNvPr id="0" name=""/>
        <dsp:cNvSpPr/>
      </dsp:nvSpPr>
      <dsp:spPr>
        <a:xfrm>
          <a:off x="4986394" y="1952022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Benefits of VB Studio</a:t>
          </a:r>
          <a:endParaRPr lang="en-US" sz="1200" kern="1200"/>
        </a:p>
      </dsp:txBody>
      <dsp:txXfrm>
        <a:off x="4986394" y="1952022"/>
        <a:ext cx="1413281" cy="565312"/>
      </dsp:txXfrm>
    </dsp:sp>
    <dsp:sp modelId="{593FFE8C-1B78-4327-895F-7169821CE169}">
      <dsp:nvSpPr>
        <dsp:cNvPr id="0" name=""/>
        <dsp:cNvSpPr/>
      </dsp:nvSpPr>
      <dsp:spPr>
        <a:xfrm>
          <a:off x="6922589" y="821397"/>
          <a:ext cx="862101" cy="862101"/>
        </a:xfrm>
        <a:prstGeom prst="ellipse">
          <a:avLst/>
        </a:prstGeom>
        <a:solidFill>
          <a:schemeClr val="accent5">
            <a:hueOff val="-1907573"/>
            <a:satOff val="6598"/>
            <a:lumOff val="-13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84D99-5371-44F5-A183-2312297C82D4}">
      <dsp:nvSpPr>
        <dsp:cNvPr id="0" name=""/>
        <dsp:cNvSpPr/>
      </dsp:nvSpPr>
      <dsp:spPr>
        <a:xfrm>
          <a:off x="7106315" y="1005124"/>
          <a:ext cx="494648" cy="494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4B4F7-2748-4BEC-82C3-50573F18517D}">
      <dsp:nvSpPr>
        <dsp:cNvPr id="0" name=""/>
        <dsp:cNvSpPr/>
      </dsp:nvSpPr>
      <dsp:spPr>
        <a:xfrm>
          <a:off x="6646999" y="1952022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Cost</a:t>
          </a:r>
          <a:endParaRPr lang="en-US" sz="1200" kern="1200"/>
        </a:p>
      </dsp:txBody>
      <dsp:txXfrm>
        <a:off x="6646999" y="1952022"/>
        <a:ext cx="1413281" cy="565312"/>
      </dsp:txXfrm>
    </dsp:sp>
    <dsp:sp modelId="{6A56962A-F870-41F5-8EFB-96A44527C3EC}">
      <dsp:nvSpPr>
        <dsp:cNvPr id="0" name=""/>
        <dsp:cNvSpPr/>
      </dsp:nvSpPr>
      <dsp:spPr>
        <a:xfrm>
          <a:off x="8583194" y="821397"/>
          <a:ext cx="862101" cy="862101"/>
        </a:xfrm>
        <a:prstGeom prst="ellipse">
          <a:avLst/>
        </a:prstGeom>
        <a:solidFill>
          <a:schemeClr val="accent5">
            <a:hueOff val="-2384466"/>
            <a:satOff val="8247"/>
            <a:lumOff val="-1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DA6A9-94E8-4D9F-AE48-112DC9B7763E}">
      <dsp:nvSpPr>
        <dsp:cNvPr id="0" name=""/>
        <dsp:cNvSpPr/>
      </dsp:nvSpPr>
      <dsp:spPr>
        <a:xfrm>
          <a:off x="8766921" y="1005124"/>
          <a:ext cx="494648" cy="4946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C9BFA-ECAE-46A3-8A16-6B711E0F6D5E}">
      <dsp:nvSpPr>
        <dsp:cNvPr id="0" name=""/>
        <dsp:cNvSpPr/>
      </dsp:nvSpPr>
      <dsp:spPr>
        <a:xfrm>
          <a:off x="8307605" y="1952022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Summary</a:t>
          </a:r>
          <a:endParaRPr lang="en-US" sz="1200" kern="1200"/>
        </a:p>
      </dsp:txBody>
      <dsp:txXfrm>
        <a:off x="8307605" y="1952022"/>
        <a:ext cx="1413281" cy="565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CD95E-5922-4EFB-93EB-9525C55C81E2}">
      <dsp:nvSpPr>
        <dsp:cNvPr id="0" name=""/>
        <dsp:cNvSpPr/>
      </dsp:nvSpPr>
      <dsp:spPr>
        <a:xfrm>
          <a:off x="0" y="704"/>
          <a:ext cx="5426845" cy="16491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3CF9B-AE43-4444-B0A5-057F81888EC2}">
      <dsp:nvSpPr>
        <dsp:cNvPr id="0" name=""/>
        <dsp:cNvSpPr/>
      </dsp:nvSpPr>
      <dsp:spPr>
        <a:xfrm>
          <a:off x="498871" y="371766"/>
          <a:ext cx="907039" cy="907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34C0D-6D47-4A42-AB77-A10DB74918D9}">
      <dsp:nvSpPr>
        <dsp:cNvPr id="0" name=""/>
        <dsp:cNvSpPr/>
      </dsp:nvSpPr>
      <dsp:spPr>
        <a:xfrm>
          <a:off x="1904782" y="704"/>
          <a:ext cx="3522062" cy="164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36" tIns="174536" rIns="174536" bIns="1745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</a:t>
          </a:r>
          <a:r>
            <a:rPr lang="en-GB" sz="1700" b="0" i="0" kern="1200"/>
            <a:t>n intuitive development experience on top of a development and hosting platform that empowers you to create engaging responsive applications</a:t>
          </a:r>
          <a:endParaRPr lang="en-US" sz="1700" kern="1200"/>
        </a:p>
      </dsp:txBody>
      <dsp:txXfrm>
        <a:off x="1904782" y="704"/>
        <a:ext cx="3522062" cy="1649162"/>
      </dsp:txXfrm>
    </dsp:sp>
    <dsp:sp modelId="{5F68C0E3-2861-4CF5-9CF7-C588AC93DCC5}">
      <dsp:nvSpPr>
        <dsp:cNvPr id="0" name=""/>
        <dsp:cNvSpPr/>
      </dsp:nvSpPr>
      <dsp:spPr>
        <a:xfrm>
          <a:off x="0" y="2062158"/>
          <a:ext cx="5426845" cy="16491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51405-520F-497C-B8FC-A1EF4A9A0AE7}">
      <dsp:nvSpPr>
        <dsp:cNvPr id="0" name=""/>
        <dsp:cNvSpPr/>
      </dsp:nvSpPr>
      <dsp:spPr>
        <a:xfrm>
          <a:off x="498871" y="2433219"/>
          <a:ext cx="907039" cy="907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ED44-9E6E-475B-B351-997B31E42788}">
      <dsp:nvSpPr>
        <dsp:cNvPr id="0" name=""/>
        <dsp:cNvSpPr/>
      </dsp:nvSpPr>
      <dsp:spPr>
        <a:xfrm>
          <a:off x="1904782" y="2062158"/>
          <a:ext cx="3522062" cy="164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36" tIns="174536" rIns="174536" bIns="1745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Rapidly create and host enterprise using a visual development environment</a:t>
          </a:r>
          <a:r>
            <a:rPr lang="en-GB" sz="1700" b="0" i="0" kern="1200"/>
            <a:t>. </a:t>
          </a:r>
          <a:endParaRPr lang="en-US" sz="1700" kern="1200"/>
        </a:p>
      </dsp:txBody>
      <dsp:txXfrm>
        <a:off x="1904782" y="2062158"/>
        <a:ext cx="3522062" cy="1649162"/>
      </dsp:txXfrm>
    </dsp:sp>
    <dsp:sp modelId="{910F4C34-9121-410F-A459-963A825078AD}">
      <dsp:nvSpPr>
        <dsp:cNvPr id="0" name=""/>
        <dsp:cNvSpPr/>
      </dsp:nvSpPr>
      <dsp:spPr>
        <a:xfrm>
          <a:off x="0" y="4123611"/>
          <a:ext cx="5426845" cy="16491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9450F-BEB2-47EA-80D9-24AB1664954E}">
      <dsp:nvSpPr>
        <dsp:cNvPr id="0" name=""/>
        <dsp:cNvSpPr/>
      </dsp:nvSpPr>
      <dsp:spPr>
        <a:xfrm>
          <a:off x="498871" y="4494673"/>
          <a:ext cx="907039" cy="907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C50CA-6757-4508-BB74-21D3EA0331B2}">
      <dsp:nvSpPr>
        <dsp:cNvPr id="0" name=""/>
        <dsp:cNvSpPr/>
      </dsp:nvSpPr>
      <dsp:spPr>
        <a:xfrm>
          <a:off x="1904782" y="4123611"/>
          <a:ext cx="3522062" cy="164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36" tIns="174536" rIns="174536" bIns="1745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development tool for Oracle Cloud Fusion Apps</a:t>
          </a:r>
          <a:endParaRPr lang="en-US" sz="1700" kern="1200"/>
        </a:p>
      </dsp:txBody>
      <dsp:txXfrm>
        <a:off x="1904782" y="4123611"/>
        <a:ext cx="3522062" cy="1649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562F-53C1-48EA-88A7-EE3D5BA44F95}">
      <dsp:nvSpPr>
        <dsp:cNvPr id="0" name=""/>
        <dsp:cNvSpPr/>
      </dsp:nvSpPr>
      <dsp:spPr>
        <a:xfrm>
          <a:off x="144" y="501106"/>
          <a:ext cx="448875" cy="448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0096C-60EE-46F8-985A-47F48CD1D673}">
      <dsp:nvSpPr>
        <dsp:cNvPr id="0" name=""/>
        <dsp:cNvSpPr/>
      </dsp:nvSpPr>
      <dsp:spPr>
        <a:xfrm>
          <a:off x="94408" y="595370"/>
          <a:ext cx="260347" cy="260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6613A-9659-4491-9D7E-B90E086E3952}">
      <dsp:nvSpPr>
        <dsp:cNvPr id="0" name=""/>
        <dsp:cNvSpPr/>
      </dsp:nvSpPr>
      <dsp:spPr>
        <a:xfrm>
          <a:off x="545207" y="501106"/>
          <a:ext cx="1058062" cy="448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 Version Management</a:t>
          </a:r>
        </a:p>
      </dsp:txBody>
      <dsp:txXfrm>
        <a:off x="545207" y="501106"/>
        <a:ext cx="1058062" cy="448875"/>
      </dsp:txXfrm>
    </dsp:sp>
    <dsp:sp modelId="{A30F30CC-9198-463C-AE36-72B025C49350}">
      <dsp:nvSpPr>
        <dsp:cNvPr id="0" name=""/>
        <dsp:cNvSpPr/>
      </dsp:nvSpPr>
      <dsp:spPr>
        <a:xfrm>
          <a:off x="1787629" y="501106"/>
          <a:ext cx="448875" cy="448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6D22B-A9A8-475A-A0FB-4F75D6ECF373}">
      <dsp:nvSpPr>
        <dsp:cNvPr id="0" name=""/>
        <dsp:cNvSpPr/>
      </dsp:nvSpPr>
      <dsp:spPr>
        <a:xfrm>
          <a:off x="1881892" y="595370"/>
          <a:ext cx="260347" cy="260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94BC5-8111-40C8-977F-F35395160E1A}">
      <dsp:nvSpPr>
        <dsp:cNvPr id="0" name=""/>
        <dsp:cNvSpPr/>
      </dsp:nvSpPr>
      <dsp:spPr>
        <a:xfrm>
          <a:off x="2332691" y="501106"/>
          <a:ext cx="1058062" cy="448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Development Team Management</a:t>
          </a:r>
        </a:p>
      </dsp:txBody>
      <dsp:txXfrm>
        <a:off x="2332691" y="501106"/>
        <a:ext cx="1058062" cy="448875"/>
      </dsp:txXfrm>
    </dsp:sp>
    <dsp:sp modelId="{81895EEB-1825-492A-B725-6F8C190DC4E8}">
      <dsp:nvSpPr>
        <dsp:cNvPr id="0" name=""/>
        <dsp:cNvSpPr/>
      </dsp:nvSpPr>
      <dsp:spPr>
        <a:xfrm>
          <a:off x="144" y="1517964"/>
          <a:ext cx="448875" cy="448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AFF55-A7E9-4EA1-965B-E62E50370461}">
      <dsp:nvSpPr>
        <dsp:cNvPr id="0" name=""/>
        <dsp:cNvSpPr/>
      </dsp:nvSpPr>
      <dsp:spPr>
        <a:xfrm>
          <a:off x="94408" y="1612228"/>
          <a:ext cx="260347" cy="260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5BD2-A165-4E55-84E8-F34037E9108A}">
      <dsp:nvSpPr>
        <dsp:cNvPr id="0" name=""/>
        <dsp:cNvSpPr/>
      </dsp:nvSpPr>
      <dsp:spPr>
        <a:xfrm>
          <a:off x="545207" y="1517964"/>
          <a:ext cx="1058062" cy="448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CI/CD Automation</a:t>
          </a:r>
        </a:p>
      </dsp:txBody>
      <dsp:txXfrm>
        <a:off x="545207" y="1517964"/>
        <a:ext cx="1058062" cy="448875"/>
      </dsp:txXfrm>
    </dsp:sp>
    <dsp:sp modelId="{B403BD39-5D2C-4602-A845-C38FE72D2851}">
      <dsp:nvSpPr>
        <dsp:cNvPr id="0" name=""/>
        <dsp:cNvSpPr/>
      </dsp:nvSpPr>
      <dsp:spPr>
        <a:xfrm>
          <a:off x="1787629" y="1517964"/>
          <a:ext cx="448875" cy="448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11224-D660-4E42-9DCF-D661E3FD6488}">
      <dsp:nvSpPr>
        <dsp:cNvPr id="0" name=""/>
        <dsp:cNvSpPr/>
      </dsp:nvSpPr>
      <dsp:spPr>
        <a:xfrm>
          <a:off x="1881892" y="1612228"/>
          <a:ext cx="260347" cy="260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F0F1F-F16F-49E3-BC0A-7185F1ECAF96}">
      <dsp:nvSpPr>
        <dsp:cNvPr id="0" name=""/>
        <dsp:cNvSpPr/>
      </dsp:nvSpPr>
      <dsp:spPr>
        <a:xfrm>
          <a:off x="2332691" y="1517964"/>
          <a:ext cx="1058062" cy="448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Driven Development</a:t>
          </a:r>
        </a:p>
      </dsp:txBody>
      <dsp:txXfrm>
        <a:off x="2332691" y="1517964"/>
        <a:ext cx="1058062" cy="448875"/>
      </dsp:txXfrm>
    </dsp:sp>
    <dsp:sp modelId="{DF35EC11-B635-46C3-BBD6-DBA37B6548C0}">
      <dsp:nvSpPr>
        <dsp:cNvPr id="0" name=""/>
        <dsp:cNvSpPr/>
      </dsp:nvSpPr>
      <dsp:spPr>
        <a:xfrm>
          <a:off x="144" y="2534822"/>
          <a:ext cx="448875" cy="448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86F1C-C1A6-4316-86F9-17639A6B66EE}">
      <dsp:nvSpPr>
        <dsp:cNvPr id="0" name=""/>
        <dsp:cNvSpPr/>
      </dsp:nvSpPr>
      <dsp:spPr>
        <a:xfrm>
          <a:off x="94408" y="2629086"/>
          <a:ext cx="260347" cy="2603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14F09-EA86-47E9-B64A-2CA3F0D9933C}">
      <dsp:nvSpPr>
        <dsp:cNvPr id="0" name=""/>
        <dsp:cNvSpPr/>
      </dsp:nvSpPr>
      <dsp:spPr>
        <a:xfrm>
          <a:off x="545207" y="2534822"/>
          <a:ext cx="1058062" cy="448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Browser Debugging Tools</a:t>
          </a:r>
        </a:p>
      </dsp:txBody>
      <dsp:txXfrm>
        <a:off x="545207" y="2534822"/>
        <a:ext cx="1058062" cy="448875"/>
      </dsp:txXfrm>
    </dsp:sp>
    <dsp:sp modelId="{1D7D7290-0144-4628-AFD2-C78B4A1CAC68}">
      <dsp:nvSpPr>
        <dsp:cNvPr id="0" name=""/>
        <dsp:cNvSpPr/>
      </dsp:nvSpPr>
      <dsp:spPr>
        <a:xfrm>
          <a:off x="1787629" y="2534822"/>
          <a:ext cx="448875" cy="448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9A890-7EA1-48DB-93D2-165395E78757}">
      <dsp:nvSpPr>
        <dsp:cNvPr id="0" name=""/>
        <dsp:cNvSpPr/>
      </dsp:nvSpPr>
      <dsp:spPr>
        <a:xfrm>
          <a:off x="1881892" y="2629086"/>
          <a:ext cx="260347" cy="2603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27811-4B28-4C60-952E-0D4E4FFC1604}">
      <dsp:nvSpPr>
        <dsp:cNvPr id="0" name=""/>
        <dsp:cNvSpPr/>
      </dsp:nvSpPr>
      <dsp:spPr>
        <a:xfrm>
          <a:off x="2332691" y="2534822"/>
          <a:ext cx="1058062" cy="448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Auditing</a:t>
          </a:r>
        </a:p>
      </dsp:txBody>
      <dsp:txXfrm>
        <a:off x="2332691" y="2534822"/>
        <a:ext cx="1058062" cy="448875"/>
      </dsp:txXfrm>
    </dsp:sp>
    <dsp:sp modelId="{BCC60694-76C6-40EA-B5C3-95EFA84D6065}">
      <dsp:nvSpPr>
        <dsp:cNvPr id="0" name=""/>
        <dsp:cNvSpPr/>
      </dsp:nvSpPr>
      <dsp:spPr>
        <a:xfrm>
          <a:off x="144" y="3551680"/>
          <a:ext cx="448875" cy="448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290EB-E75C-432A-B18E-CCC760F825F4}">
      <dsp:nvSpPr>
        <dsp:cNvPr id="0" name=""/>
        <dsp:cNvSpPr/>
      </dsp:nvSpPr>
      <dsp:spPr>
        <a:xfrm>
          <a:off x="94408" y="3645944"/>
          <a:ext cx="260347" cy="2603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9AE1A-0E62-4BBC-9EBB-FA40CED8D372}">
      <dsp:nvSpPr>
        <dsp:cNvPr id="0" name=""/>
        <dsp:cNvSpPr/>
      </dsp:nvSpPr>
      <dsp:spPr>
        <a:xfrm>
          <a:off x="545207" y="3551680"/>
          <a:ext cx="1058062" cy="448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Deployment Profiles</a:t>
          </a:r>
        </a:p>
      </dsp:txBody>
      <dsp:txXfrm>
        <a:off x="545207" y="3551680"/>
        <a:ext cx="1058062" cy="448875"/>
      </dsp:txXfrm>
    </dsp:sp>
    <dsp:sp modelId="{D33A8203-5CC8-4DAC-AF63-5E62BA979868}">
      <dsp:nvSpPr>
        <dsp:cNvPr id="0" name=""/>
        <dsp:cNvSpPr/>
      </dsp:nvSpPr>
      <dsp:spPr>
        <a:xfrm>
          <a:off x="1787629" y="3551680"/>
          <a:ext cx="448875" cy="448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80CF8-8767-4DD3-936D-5EACF9BDA1B0}">
      <dsp:nvSpPr>
        <dsp:cNvPr id="0" name=""/>
        <dsp:cNvSpPr/>
      </dsp:nvSpPr>
      <dsp:spPr>
        <a:xfrm>
          <a:off x="1881892" y="3645944"/>
          <a:ext cx="260347" cy="2603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EC5D2-7AC3-4EF6-9A20-CF6903809289}">
      <dsp:nvSpPr>
        <dsp:cNvPr id="0" name=""/>
        <dsp:cNvSpPr/>
      </dsp:nvSpPr>
      <dsp:spPr>
        <a:xfrm>
          <a:off x="2332691" y="3551680"/>
          <a:ext cx="1058062" cy="448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Covering Full DevOps Cycle</a:t>
          </a:r>
        </a:p>
      </dsp:txBody>
      <dsp:txXfrm>
        <a:off x="2332691" y="3551680"/>
        <a:ext cx="1058062" cy="448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41FBD-EE88-4994-A20A-0980D66AAD92}">
      <dsp:nvSpPr>
        <dsp:cNvPr id="0" name=""/>
        <dsp:cNvSpPr/>
      </dsp:nvSpPr>
      <dsp:spPr>
        <a:xfrm>
          <a:off x="0" y="581037"/>
          <a:ext cx="5640333" cy="1072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DA70B-829B-4F65-AC29-95235BCE9F6B}">
      <dsp:nvSpPr>
        <dsp:cNvPr id="0" name=""/>
        <dsp:cNvSpPr/>
      </dsp:nvSpPr>
      <dsp:spPr>
        <a:xfrm>
          <a:off x="324487" y="822391"/>
          <a:ext cx="589976" cy="589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43281-E42C-409C-B9C0-9AF83188723E}">
      <dsp:nvSpPr>
        <dsp:cNvPr id="0" name=""/>
        <dsp:cNvSpPr/>
      </dsp:nvSpPr>
      <dsp:spPr>
        <a:xfrm>
          <a:off x="1238950" y="581037"/>
          <a:ext cx="4401382" cy="107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26" tIns="113526" rIns="113526" bIns="1135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</a:t>
          </a:r>
          <a:r>
            <a:rPr lang="en-GB" sz="1400" b="0" i="0" kern="1200"/>
            <a:t>n integrated development platform that helps your team effectively plan and manage your work throughout the application's lifecycle. </a:t>
          </a:r>
          <a:endParaRPr lang="en-US" sz="1400" kern="1200"/>
        </a:p>
      </dsp:txBody>
      <dsp:txXfrm>
        <a:off x="1238950" y="581037"/>
        <a:ext cx="4401382" cy="1072684"/>
      </dsp:txXfrm>
    </dsp:sp>
    <dsp:sp modelId="{30151A34-AFB1-4FF1-808F-FA0414F9F17D}">
      <dsp:nvSpPr>
        <dsp:cNvPr id="0" name=""/>
        <dsp:cNvSpPr/>
      </dsp:nvSpPr>
      <dsp:spPr>
        <a:xfrm>
          <a:off x="0" y="1921893"/>
          <a:ext cx="5640333" cy="1072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B1329-AA0B-4767-8383-A125B83C3EC6}">
      <dsp:nvSpPr>
        <dsp:cNvPr id="0" name=""/>
        <dsp:cNvSpPr/>
      </dsp:nvSpPr>
      <dsp:spPr>
        <a:xfrm>
          <a:off x="324487" y="2163247"/>
          <a:ext cx="589976" cy="589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8B500-600C-4ACF-AF04-93978778A194}">
      <dsp:nvSpPr>
        <dsp:cNvPr id="0" name=""/>
        <dsp:cNvSpPr/>
      </dsp:nvSpPr>
      <dsp:spPr>
        <a:xfrm>
          <a:off x="1238950" y="1921893"/>
          <a:ext cx="4401382" cy="107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26" tIns="113526" rIns="113526" bIns="1135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It combines the simplicity of a visual development environment with powerful management tools to streamline application development and deliver modern, innovative user experiences.</a:t>
          </a:r>
          <a:endParaRPr lang="en-US" sz="1400" kern="1200"/>
        </a:p>
      </dsp:txBody>
      <dsp:txXfrm>
        <a:off x="1238950" y="1921893"/>
        <a:ext cx="4401382" cy="1072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6C7BA-FA03-4DDC-AD76-A4017D73E3AE}">
      <dsp:nvSpPr>
        <dsp:cNvPr id="0" name=""/>
        <dsp:cNvSpPr/>
      </dsp:nvSpPr>
      <dsp:spPr>
        <a:xfrm>
          <a:off x="306389" y="187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More Git operations</a:t>
          </a:r>
          <a:endParaRPr lang="en-US" sz="1000" kern="1200"/>
        </a:p>
      </dsp:txBody>
      <dsp:txXfrm>
        <a:off x="306389" y="1876"/>
        <a:ext cx="1322914" cy="793748"/>
      </dsp:txXfrm>
    </dsp:sp>
    <dsp:sp modelId="{2DB0A83B-EC98-4358-AD03-FF7C508B1AA4}">
      <dsp:nvSpPr>
        <dsp:cNvPr id="0" name=""/>
        <dsp:cNvSpPr/>
      </dsp:nvSpPr>
      <dsp:spPr>
        <a:xfrm>
          <a:off x="1761595" y="187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Git tracking panel</a:t>
          </a:r>
          <a:endParaRPr lang="en-US" sz="1000" kern="1200"/>
        </a:p>
      </dsp:txBody>
      <dsp:txXfrm>
        <a:off x="1761595" y="1876"/>
        <a:ext cx="1322914" cy="793748"/>
      </dsp:txXfrm>
    </dsp:sp>
    <dsp:sp modelId="{AF4E92C9-08F6-443B-AF8F-BE20937F9EC2}">
      <dsp:nvSpPr>
        <dsp:cNvPr id="0" name=""/>
        <dsp:cNvSpPr/>
      </dsp:nvSpPr>
      <dsp:spPr>
        <a:xfrm>
          <a:off x="306389" y="92791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Code conflict resolution</a:t>
          </a:r>
          <a:endParaRPr lang="en-US" sz="1000" kern="1200"/>
        </a:p>
      </dsp:txBody>
      <dsp:txXfrm>
        <a:off x="306389" y="927916"/>
        <a:ext cx="1322914" cy="793748"/>
      </dsp:txXfrm>
    </dsp:sp>
    <dsp:sp modelId="{93060EA5-B768-4784-9AD3-149D1D4880E1}">
      <dsp:nvSpPr>
        <dsp:cNvPr id="0" name=""/>
        <dsp:cNvSpPr/>
      </dsp:nvSpPr>
      <dsp:spPr>
        <a:xfrm>
          <a:off x="1761595" y="92791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Continuous Integration/Continuous Deployment</a:t>
          </a:r>
          <a:endParaRPr lang="en-US" sz="1000" kern="1200"/>
        </a:p>
      </dsp:txBody>
      <dsp:txXfrm>
        <a:off x="1761595" y="927916"/>
        <a:ext cx="1322914" cy="793748"/>
      </dsp:txXfrm>
    </dsp:sp>
    <dsp:sp modelId="{5F9CDEAE-86A7-4CEE-BDB9-5F6F2C83665A}">
      <dsp:nvSpPr>
        <dsp:cNvPr id="0" name=""/>
        <dsp:cNvSpPr/>
      </dsp:nvSpPr>
      <dsp:spPr>
        <a:xfrm>
          <a:off x="306389" y="185395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Deployment Automation across instances</a:t>
          </a:r>
          <a:endParaRPr lang="en-US" sz="1000" kern="1200"/>
        </a:p>
      </dsp:txBody>
      <dsp:txXfrm>
        <a:off x="306389" y="1853956"/>
        <a:ext cx="1322914" cy="793748"/>
      </dsp:txXfrm>
    </dsp:sp>
    <dsp:sp modelId="{FD362148-94E6-45E3-98B6-B74C6C9486D5}">
      <dsp:nvSpPr>
        <dsp:cNvPr id="0" name=""/>
        <dsp:cNvSpPr/>
      </dsp:nvSpPr>
      <dsp:spPr>
        <a:xfrm>
          <a:off x="1761595" y="185395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Manage Team members</a:t>
          </a:r>
          <a:endParaRPr lang="en-US" sz="1000" kern="1200"/>
        </a:p>
      </dsp:txBody>
      <dsp:txXfrm>
        <a:off x="1761595" y="1853956"/>
        <a:ext cx="1322914" cy="793748"/>
      </dsp:txXfrm>
    </dsp:sp>
    <dsp:sp modelId="{26AC1C32-F9CD-4327-8738-91E7035CE6EC}">
      <dsp:nvSpPr>
        <dsp:cNvPr id="0" name=""/>
        <dsp:cNvSpPr/>
      </dsp:nvSpPr>
      <dsp:spPr>
        <a:xfrm>
          <a:off x="306389" y="277999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Track issues</a:t>
          </a:r>
          <a:endParaRPr lang="en-US" sz="1000" kern="1200"/>
        </a:p>
      </dsp:txBody>
      <dsp:txXfrm>
        <a:off x="306389" y="2779996"/>
        <a:ext cx="1322914" cy="793748"/>
      </dsp:txXfrm>
    </dsp:sp>
    <dsp:sp modelId="{CA62709E-2B23-4E07-8047-AAA427EC4995}">
      <dsp:nvSpPr>
        <dsp:cNvPr id="0" name=""/>
        <dsp:cNvSpPr/>
      </dsp:nvSpPr>
      <dsp:spPr>
        <a:xfrm>
          <a:off x="1761595" y="277999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Agile Dashboard</a:t>
          </a:r>
          <a:r>
            <a:rPr lang="en-GB" sz="1000" kern="1200"/>
            <a:t>s</a:t>
          </a:r>
          <a:endParaRPr lang="en-US" sz="1000" kern="1200"/>
        </a:p>
      </dsp:txBody>
      <dsp:txXfrm>
        <a:off x="1761595" y="2779996"/>
        <a:ext cx="1322914" cy="793748"/>
      </dsp:txXfrm>
    </dsp:sp>
    <dsp:sp modelId="{952A4537-6298-4149-998C-6B3290FE1D49}">
      <dsp:nvSpPr>
        <dsp:cNvPr id="0" name=""/>
        <dsp:cNvSpPr/>
      </dsp:nvSpPr>
      <dsp:spPr>
        <a:xfrm>
          <a:off x="306389" y="370603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Sprint Planning</a:t>
          </a:r>
          <a:endParaRPr lang="en-US" sz="1000" kern="1200"/>
        </a:p>
      </dsp:txBody>
      <dsp:txXfrm>
        <a:off x="306389" y="3706036"/>
        <a:ext cx="1322914" cy="793748"/>
      </dsp:txXfrm>
    </dsp:sp>
    <dsp:sp modelId="{B0EA2BFC-85D9-4110-B484-4A6AEF4D9ADE}">
      <dsp:nvSpPr>
        <dsp:cNvPr id="0" name=""/>
        <dsp:cNvSpPr/>
      </dsp:nvSpPr>
      <dsp:spPr>
        <a:xfrm>
          <a:off x="1761595" y="3706036"/>
          <a:ext cx="1322914" cy="793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Wikis</a:t>
          </a:r>
          <a:endParaRPr lang="en-US" sz="1000" kern="1200"/>
        </a:p>
      </dsp:txBody>
      <dsp:txXfrm>
        <a:off x="1761595" y="3706036"/>
        <a:ext cx="1322914" cy="7937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D000-6BD7-4164-86B0-F2A80C8C7E60}">
      <dsp:nvSpPr>
        <dsp:cNvPr id="0" name=""/>
        <dsp:cNvSpPr/>
      </dsp:nvSpPr>
      <dsp:spPr>
        <a:xfrm>
          <a:off x="627676" y="-3959"/>
          <a:ext cx="4376004" cy="4376004"/>
        </a:xfrm>
        <a:prstGeom prst="circularArrow">
          <a:avLst>
            <a:gd name="adj1" fmla="val 5274"/>
            <a:gd name="adj2" fmla="val 312630"/>
            <a:gd name="adj3" fmla="val 14274856"/>
            <a:gd name="adj4" fmla="val 17099728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020D2-BB8A-4E66-B48D-C740040611CD}">
      <dsp:nvSpPr>
        <dsp:cNvPr id="0" name=""/>
        <dsp:cNvSpPr/>
      </dsp:nvSpPr>
      <dsp:spPr>
        <a:xfrm>
          <a:off x="2005895" y="2186"/>
          <a:ext cx="1619565" cy="809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Plan</a:t>
          </a:r>
          <a:endParaRPr lang="en-US" sz="3300" kern="1200" dirty="0"/>
        </a:p>
      </dsp:txBody>
      <dsp:txXfrm>
        <a:off x="2045425" y="41716"/>
        <a:ext cx="1540505" cy="730722"/>
      </dsp:txXfrm>
    </dsp:sp>
    <dsp:sp modelId="{0CB4D3DD-E2B5-4633-8307-C3A8C479C0F4}">
      <dsp:nvSpPr>
        <dsp:cNvPr id="0" name=""/>
        <dsp:cNvSpPr/>
      </dsp:nvSpPr>
      <dsp:spPr>
        <a:xfrm>
          <a:off x="3543312" y="889814"/>
          <a:ext cx="1619565" cy="809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Code</a:t>
          </a:r>
          <a:endParaRPr lang="en-US" sz="3300" kern="1200" dirty="0"/>
        </a:p>
      </dsp:txBody>
      <dsp:txXfrm>
        <a:off x="3582842" y="929344"/>
        <a:ext cx="1540505" cy="730722"/>
      </dsp:txXfrm>
    </dsp:sp>
    <dsp:sp modelId="{5BFFAD89-D7BF-4C4B-90D5-3127AAE65DAE}">
      <dsp:nvSpPr>
        <dsp:cNvPr id="0" name=""/>
        <dsp:cNvSpPr/>
      </dsp:nvSpPr>
      <dsp:spPr>
        <a:xfrm>
          <a:off x="3543312" y="2665069"/>
          <a:ext cx="1619565" cy="809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Build</a:t>
          </a:r>
          <a:endParaRPr lang="en-US" sz="3300" kern="1200" dirty="0"/>
        </a:p>
      </dsp:txBody>
      <dsp:txXfrm>
        <a:off x="3582842" y="2704599"/>
        <a:ext cx="1540505" cy="730722"/>
      </dsp:txXfrm>
    </dsp:sp>
    <dsp:sp modelId="{2BE473D2-BDBB-4605-B1E1-88DC51537095}">
      <dsp:nvSpPr>
        <dsp:cNvPr id="0" name=""/>
        <dsp:cNvSpPr/>
      </dsp:nvSpPr>
      <dsp:spPr>
        <a:xfrm>
          <a:off x="2005895" y="3552696"/>
          <a:ext cx="1619565" cy="809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Test</a:t>
          </a:r>
          <a:endParaRPr lang="en-US" sz="3300" kern="1200" dirty="0"/>
        </a:p>
      </dsp:txBody>
      <dsp:txXfrm>
        <a:off x="2045425" y="3592226"/>
        <a:ext cx="1540505" cy="730722"/>
      </dsp:txXfrm>
    </dsp:sp>
    <dsp:sp modelId="{6BB5784F-0224-407E-971B-D03E28FE0517}">
      <dsp:nvSpPr>
        <dsp:cNvPr id="0" name=""/>
        <dsp:cNvSpPr/>
      </dsp:nvSpPr>
      <dsp:spPr>
        <a:xfrm>
          <a:off x="468479" y="2665069"/>
          <a:ext cx="1619565" cy="809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Release</a:t>
          </a:r>
          <a:endParaRPr lang="en-US" sz="3300" kern="1200" dirty="0"/>
        </a:p>
      </dsp:txBody>
      <dsp:txXfrm>
        <a:off x="508009" y="2704599"/>
        <a:ext cx="1540505" cy="730722"/>
      </dsp:txXfrm>
    </dsp:sp>
    <dsp:sp modelId="{7F58855A-5915-432E-A716-B39377DC61EC}">
      <dsp:nvSpPr>
        <dsp:cNvPr id="0" name=""/>
        <dsp:cNvSpPr/>
      </dsp:nvSpPr>
      <dsp:spPr>
        <a:xfrm>
          <a:off x="468479" y="889814"/>
          <a:ext cx="1619565" cy="809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Deploy</a:t>
          </a:r>
          <a:endParaRPr lang="en-US" sz="3300" kern="1200" dirty="0"/>
        </a:p>
      </dsp:txBody>
      <dsp:txXfrm>
        <a:off x="508009" y="929344"/>
        <a:ext cx="1540505" cy="7307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C7AAA-8F47-4878-A051-7E2960FD905A}">
      <dsp:nvSpPr>
        <dsp:cNvPr id="0" name=""/>
        <dsp:cNvSpPr/>
      </dsp:nvSpPr>
      <dsp:spPr>
        <a:xfrm>
          <a:off x="811323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F42579-41D6-4729-99ED-4B85757B2994}">
      <dsp:nvSpPr>
        <dsp:cNvPr id="0" name=""/>
        <dsp:cNvSpPr/>
      </dsp:nvSpPr>
      <dsp:spPr>
        <a:xfrm>
          <a:off x="56448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VB Studio: Design &amp; DevOps – Free</a:t>
          </a:r>
          <a:endParaRPr lang="en-US" sz="2400" kern="1200"/>
        </a:p>
      </dsp:txBody>
      <dsp:txXfrm>
        <a:off x="56448" y="1826956"/>
        <a:ext cx="2745000" cy="720000"/>
      </dsp:txXfrm>
    </dsp:sp>
    <dsp:sp modelId="{FD3D8163-7A91-4EF9-AF8B-65C596026B56}">
      <dsp:nvSpPr>
        <dsp:cNvPr id="0" name=""/>
        <dsp:cNvSpPr/>
      </dsp:nvSpPr>
      <dsp:spPr>
        <a:xfrm>
          <a:off x="4036698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DF99DF-0295-4F72-B44C-BC600AAB20A1}">
      <dsp:nvSpPr>
        <dsp:cNvPr id="0" name=""/>
        <dsp:cNvSpPr/>
      </dsp:nvSpPr>
      <dsp:spPr>
        <a:xfrm>
          <a:off x="3281823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VB: Runtime - Licensed</a:t>
          </a:r>
          <a:endParaRPr lang="en-US" sz="2400" kern="1200"/>
        </a:p>
      </dsp:txBody>
      <dsp:txXfrm>
        <a:off x="3281823" y="1826956"/>
        <a:ext cx="274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50560-6204-453D-AAAC-0ED487E53ADF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D81C8-25A1-49D4-A76D-618EE3F7E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5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333CB-415E-BB09-847B-F7A29F0E96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703060"/>
            <a:ext cx="785813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Controlled</a:t>
            </a:r>
          </a:p>
        </p:txBody>
      </p:sp>
    </p:spTree>
    <p:extLst>
      <p:ext uri="{BB962C8B-B14F-4D97-AF65-F5344CB8AC3E}">
        <p14:creationId xmlns:p14="http://schemas.microsoft.com/office/powerpoint/2010/main" val="139135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EA56C6BF-0249-E679-68AD-819764AEB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0" r="890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EA8A8-D437-41AE-5827-D143F1EAD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en-IN" dirty="0"/>
              <a:t>Visual Builder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06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573A-483C-0DFE-B3B2-97BBEE31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Cost</a:t>
            </a:r>
            <a:endParaRPr lang="en-GB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6EFD6B6-7732-C28F-E53D-8129803C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227714"/>
            <a:ext cx="6083272" cy="1414361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2E2D87-B4F5-C7E2-E0CC-38B75D5D8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763629"/>
              </p:ext>
            </p:extLst>
          </p:nvPr>
        </p:nvGraphicFramePr>
        <p:xfrm>
          <a:off x="5410200" y="3429000"/>
          <a:ext cx="6083272" cy="2793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453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4C27EA-18ED-4CFA-8823-6BCBAC02D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699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13270-024D-20B1-1BAC-687CE8FD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chemeClr val="bg2"/>
                </a:solidFill>
              </a:rPr>
              <a:t>Summary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1E77-692E-9C32-F2C0-8A8A73E5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00740"/>
            <a:ext cx="5410200" cy="5667153"/>
          </a:xfrm>
        </p:spPr>
        <p:txBody>
          <a:bodyPr anchor="ctr">
            <a:normAutofit/>
          </a:bodyPr>
          <a:lstStyle/>
          <a:p>
            <a:r>
              <a:rPr lang="en-IN" dirty="0"/>
              <a:t>VB Studio gives you a better development experience.</a:t>
            </a:r>
          </a:p>
          <a:p>
            <a:r>
              <a:rPr lang="en-IN" dirty="0"/>
              <a:t>Manages deployment across environments/instances.</a:t>
            </a:r>
          </a:p>
          <a:p>
            <a:r>
              <a:rPr lang="en-IN" dirty="0"/>
              <a:t>Enables agile development practices.</a:t>
            </a:r>
          </a:p>
          <a:p>
            <a:r>
              <a:rPr lang="en-IN" dirty="0"/>
              <a:t>Free entitlement.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16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CBA6F-25A5-502A-D28E-2176EC01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IN"/>
              <a:t>Agenda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7F44B-0A30-A00A-6AF3-D206ABA52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112880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87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C836CD-47B2-4287-AE51-D866B869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0CAC8-10E2-4E31-9995-4EF17051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06" y="0"/>
            <a:ext cx="5426844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97C5B-3CD7-5829-D10F-08BEDC32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89" y="2620693"/>
            <a:ext cx="3870251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 Builder Cloud Service</a:t>
            </a:r>
            <a:endParaRPr lang="en-US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Content Placeholder 6">
            <a:extLst>
              <a:ext uri="{FF2B5EF4-FFF2-40B4-BE49-F238E27FC236}">
                <a16:creationId xmlns:a16="http://schemas.microsoft.com/office/drawing/2014/main" id="{7C1B2BAA-13C3-6B38-1B7B-EC614759A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562836"/>
              </p:ext>
            </p:extLst>
          </p:nvPr>
        </p:nvGraphicFramePr>
        <p:xfrm>
          <a:off x="6096000" y="568842"/>
          <a:ext cx="5426845" cy="5773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6BC8A153-3176-7606-D57E-9B9EA4EB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465" y="122506"/>
            <a:ext cx="5150901" cy="249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1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E7BCF-9B1D-8EE9-A2C1-377C7D3C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IN" sz="2200"/>
              <a:t>Modern development methodologies</a:t>
            </a:r>
            <a:endParaRPr lang="en-GB" sz="2200"/>
          </a:p>
        </p:txBody>
      </p:sp>
      <p:pic>
        <p:nvPicPr>
          <p:cNvPr id="5" name="Content Placeholder 4" descr="A close-up of a cloud service&#10;&#10;Description automatically generated">
            <a:extLst>
              <a:ext uri="{FF2B5EF4-FFF2-40B4-BE49-F238E27FC236}">
                <a16:creationId xmlns:a16="http://schemas.microsoft.com/office/drawing/2014/main" id="{9A1C8B83-824D-A003-B673-729341CFF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4" r="-2" b="-2"/>
          <a:stretch/>
        </p:blipFill>
        <p:spPr>
          <a:xfrm>
            <a:off x="702443" y="685800"/>
            <a:ext cx="6058091" cy="548640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B4EAFCF-6414-A583-5702-0BC32D8B5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7006"/>
              </p:ext>
            </p:extLst>
          </p:nvPr>
        </p:nvGraphicFramePr>
        <p:xfrm>
          <a:off x="8115301" y="1814732"/>
          <a:ext cx="3390899" cy="450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283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8DC04C-CB6A-42C2-9A61-8182CEA82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CA608B-265C-4A03-ADA4-0FF315AB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49E6A2-7CF3-4C92-B4FC-A69CD798E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4" y="685800"/>
            <a:ext cx="6775436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F250F-E4B1-58D6-CBF5-9EDCA517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94" y="1015488"/>
            <a:ext cx="5640333" cy="863801"/>
          </a:xfrm>
        </p:spPr>
        <p:txBody>
          <a:bodyPr>
            <a:normAutofit/>
          </a:bodyPr>
          <a:lstStyle/>
          <a:p>
            <a:pPr algn="ctr"/>
            <a:r>
              <a:rPr lang="en-IN" sz="3000"/>
              <a:t>Visual Builder Studio</a:t>
            </a:r>
            <a:endParaRPr lang="en-GB" sz="300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E1CEA69-2551-7BA6-969A-E4C49A427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72559"/>
              </p:ext>
            </p:extLst>
          </p:nvPr>
        </p:nvGraphicFramePr>
        <p:xfrm>
          <a:off x="1284294" y="2135939"/>
          <a:ext cx="5640333" cy="3575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DF8300DF-9AE6-9E88-4467-3B8F53B20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836" y="2050715"/>
            <a:ext cx="2667000" cy="1220152"/>
          </a:xfrm>
          <a:prstGeom prst="rect">
            <a:avLst/>
          </a:prstGeom>
        </p:spPr>
      </p:pic>
      <p:pic>
        <p:nvPicPr>
          <p:cNvPr id="7" name="Picture 6" descr="A graphic of a software studio&#10;&#10;Description automatically generated with medium confidence">
            <a:extLst>
              <a:ext uri="{FF2B5EF4-FFF2-40B4-BE49-F238E27FC236}">
                <a16:creationId xmlns:a16="http://schemas.microsoft.com/office/drawing/2014/main" id="{240BCD71-C437-2AE9-9916-99460298C9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2836" y="3587133"/>
            <a:ext cx="2667000" cy="15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E159530-DCF3-4A55-A165-60D619F19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A4092-9AA8-4757-4340-701D0B63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1371600"/>
            <a:ext cx="2692372" cy="4114800"/>
          </a:xfrm>
        </p:spPr>
        <p:txBody>
          <a:bodyPr anchor="ctr">
            <a:normAutofit/>
          </a:bodyPr>
          <a:lstStyle/>
          <a:p>
            <a:pPr algn="ctr"/>
            <a:r>
              <a:rPr lang="en-IN" sz="2000"/>
              <a:t>Visual Builder Platform High Level Architecture</a:t>
            </a:r>
            <a:endParaRPr lang="en-GB" sz="2000"/>
          </a:p>
        </p:txBody>
      </p:sp>
      <p:pic>
        <p:nvPicPr>
          <p:cNvPr id="4" name="Picture 2" descr="VBS with VB Runtime">
            <a:extLst>
              <a:ext uri="{FF2B5EF4-FFF2-40B4-BE49-F238E27FC236}">
                <a16:creationId xmlns:a16="http://schemas.microsoft.com/office/drawing/2014/main" id="{A8B10869-E685-74D2-226E-B4308E11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1997" y="685800"/>
            <a:ext cx="388470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5186-74B1-1C15-BB0F-FF7EA61C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0" y="3108960"/>
            <a:ext cx="6730972" cy="3207434"/>
          </a:xfrm>
        </p:spPr>
        <p:txBody>
          <a:bodyPr>
            <a:normAutofit/>
          </a:bodyPr>
          <a:lstStyle/>
          <a:p>
            <a:r>
              <a:rPr lang="en-IN"/>
              <a:t>Rapidly create, extend, and host enterprise apps using a visual development environment with integrated agile collaborative development, version control, and continuous delivery automation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28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BA201-166D-929C-AADE-F61A2F3C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IN" sz="2200"/>
              <a:t>Visual Builder Studio and Oracle Cloud Applications</a:t>
            </a:r>
            <a:endParaRPr lang="en-GB" sz="2200"/>
          </a:p>
        </p:txBody>
      </p:sp>
      <p:pic>
        <p:nvPicPr>
          <p:cNvPr id="5" name="Picture 2" descr="VBS App UI Extension Architecture">
            <a:extLst>
              <a:ext uri="{FF2B5EF4-FFF2-40B4-BE49-F238E27FC236}">
                <a16:creationId xmlns:a16="http://schemas.microsoft.com/office/drawing/2014/main" id="{94163610-DE4D-5C57-2E8A-2E57D8B6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89" y="1691640"/>
            <a:ext cx="6096000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7645-4C08-B107-FA72-B89DF11F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IN"/>
              <a:t>VBS is also used to deploy applications as app extensions onto the fusion apps runtime.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74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73C80-C3E8-FEEB-9E31-63AE37E7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en-IN"/>
              <a:t>Visual builder studio and redwood design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5CE0-147F-1C83-0A46-34FFC65C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r>
              <a:rPr lang="en-IN"/>
              <a:t>Oracle Redwood Design is Oracle’s next-generation user experience which brings state-of-art, consumer-grade user experiences across devices to the sophisticated enterprise scenarios that Oracle enables.</a:t>
            </a:r>
          </a:p>
          <a:p>
            <a:r>
              <a:rPr lang="en-IN"/>
              <a:t>Responsive UI Across Devices, Internationalization, Accessibility, Consistency</a:t>
            </a:r>
          </a:p>
          <a:p>
            <a:r>
              <a:rPr lang="en-IN"/>
              <a:t>VBS is deeply integrated with Redwood.</a:t>
            </a:r>
            <a:endParaRPr lang="en-GB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15C271C-AB0B-A210-2934-AD5324C8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28" y="1191674"/>
            <a:ext cx="3340072" cy="207919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AF75FC-4174-916F-31CA-D1A3E963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28" y="3587131"/>
            <a:ext cx="3340072" cy="20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3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E9A4-4828-6ED2-7A93-1BBC36B7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Benefits Of VB Studio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798946-B447-6DDE-1EE5-9524B1D4A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896615"/>
              </p:ext>
            </p:extLst>
          </p:nvPr>
        </p:nvGraphicFramePr>
        <p:xfrm>
          <a:off x="8115301" y="1814732"/>
          <a:ext cx="3390899" cy="450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853417E-F298-3578-B4A0-9AD2248BC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978702"/>
              </p:ext>
            </p:extLst>
          </p:nvPr>
        </p:nvGraphicFramePr>
        <p:xfrm>
          <a:off x="825590" y="1097336"/>
          <a:ext cx="5631357" cy="436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48107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5c71a0f-75e1-4c8f-90e2-641c9351dd98}" enabled="1" method="Standard" siteId="{3e0088dc-0629-4ae6-aa8c-813e7a296f5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Goudy Old Style</vt:lpstr>
      <vt:lpstr>ClassicFrameVTI</vt:lpstr>
      <vt:lpstr>Visual Builder Studio</vt:lpstr>
      <vt:lpstr>Agenda</vt:lpstr>
      <vt:lpstr>Visual Builder Cloud Service</vt:lpstr>
      <vt:lpstr>Modern development methodologies</vt:lpstr>
      <vt:lpstr>Visual Builder Studio</vt:lpstr>
      <vt:lpstr>Visual Builder Platform High Level Architecture</vt:lpstr>
      <vt:lpstr>Visual Builder Studio and Oracle Cloud Applications</vt:lpstr>
      <vt:lpstr>Visual builder studio and redwood design</vt:lpstr>
      <vt:lpstr>Benefits Of VB Studio</vt:lpstr>
      <vt:lpstr>Cost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Builder Studio</dc:title>
  <dc:creator>Shaik Latheef</dc:creator>
  <cp:lastModifiedBy>Shaik Latheef</cp:lastModifiedBy>
  <cp:revision>5</cp:revision>
  <dcterms:created xsi:type="dcterms:W3CDTF">2024-04-05T06:15:08Z</dcterms:created>
  <dcterms:modified xsi:type="dcterms:W3CDTF">2024-04-05T08:09:23Z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ClassicFrameVTI:8</vt:lpwstr>
  </property>
  <property fmtid="{D5CDD505-2E9C-101B-9397-08002B2CF9AE}" pid="3" name="ClassificationContentMarkingFooterText">
    <vt:lpwstr>Classification: Controlled</vt:lpwstr>
  </property>
</Properties>
</file>