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44B5-3760-4342-9A99-565C0D2FEBC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35CE-9F2F-E043-82DD-D8F7014D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5CE-9F2F-E043-82DD-D8F7014DDD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Capstone Project:</a:t>
            </a:r>
            <a:br>
              <a:rPr lang="en-US" sz="4400" dirty="0"/>
            </a:br>
            <a:r>
              <a:rPr lang="en-US" sz="4400" dirty="0" err="1"/>
              <a:t>Instacart</a:t>
            </a:r>
            <a:r>
              <a:rPr lang="en-US" sz="4400" dirty="0"/>
              <a:t> 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Latheesh Reddy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3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Instacart</a:t>
            </a:r>
            <a:r>
              <a:rPr lang="en-US" dirty="0"/>
              <a:t> User Behavior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18" y="2382056"/>
            <a:ext cx="5339972" cy="41704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2" y="2382055"/>
            <a:ext cx="6340805" cy="41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Instacart</a:t>
            </a:r>
            <a:r>
              <a:rPr lang="en-US" dirty="0"/>
              <a:t> User Behavior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70232"/>
            <a:ext cx="4604715" cy="410954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7" y="2270232"/>
            <a:ext cx="5686096" cy="42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Research question 1: Predict a product will be reordered or not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044"/>
              </p:ext>
            </p:extLst>
          </p:nvPr>
        </p:nvGraphicFramePr>
        <p:xfrm>
          <a:off x="1503783" y="3216167"/>
          <a:ext cx="8128000" cy="264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AdaBoost</a:t>
                      </a:r>
                      <a:r>
                        <a:rPr lang="en-US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RandomForest</a:t>
                      </a:r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Gradient Boosting</a:t>
                      </a:r>
                      <a:r>
                        <a:rPr lang="en-US" b="1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67.1%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Research question 2: Predict the department from which a product will be ordered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7121"/>
              </p:ext>
            </p:extLst>
          </p:nvPr>
        </p:nvGraphicFramePr>
        <p:xfrm>
          <a:off x="1503783" y="3305207"/>
          <a:ext cx="8128000" cy="248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loss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9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Gradient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Boosting Classifier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9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Adaboost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0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These analyses can be used to run promotional and marketing campaigns targeting specific customers during peak time.</a:t>
            </a:r>
          </a:p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 insights generated can be used to provide a seamless interface to enhance customer’s user experience by knowing about the customer’s reordered products and automatically adding those to cart. </a:t>
            </a:r>
          </a:p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Personalized communications can be sent to customers’ preferences, reminding them to order again.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 improve customer satisfaction by timely delivery and reduce wait time, the shopper base can be increased by hiring new shoppers who can especially work around the peak time.</a:t>
            </a:r>
          </a:p>
        </p:txBody>
      </p:sp>
    </p:spTree>
    <p:extLst>
      <p:ext uri="{BB962C8B-B14F-4D97-AF65-F5344CB8AC3E}">
        <p14:creationId xmlns:p14="http://schemas.microsoft.com/office/powerpoint/2010/main" val="169310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Try non-linear models: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The models that were used in here were all linear models. Non-linear models could be implemented to see if better results can be achieved.</a:t>
            </a:r>
          </a:p>
          <a:p>
            <a:r>
              <a:rPr lang="en-US" dirty="0">
                <a:solidFill>
                  <a:schemeClr val="tx1"/>
                </a:solidFill>
                <a:latin typeface="Calibri" charset="0"/>
              </a:rPr>
              <a:t>For better predictions, market basket algorithms such as </a:t>
            </a:r>
            <a:r>
              <a:rPr lang="en-US" dirty="0" err="1">
                <a:solidFill>
                  <a:schemeClr val="tx1"/>
                </a:solidFill>
                <a:latin typeface="Calibri" charset="0"/>
              </a:rPr>
              <a:t>apriori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can be implemented.</a:t>
            </a:r>
          </a:p>
          <a:p>
            <a:r>
              <a:rPr lang="en-US" dirty="0">
                <a:solidFill>
                  <a:schemeClr val="tx1"/>
                </a:solidFill>
                <a:latin typeface="Calibri" charset="0"/>
              </a:rPr>
              <a:t>For predicting whether a product is reordered or not, algorithms that predict binomial categories better can be used.</a:t>
            </a:r>
          </a:p>
          <a:p>
            <a:r>
              <a:rPr lang="en-US" dirty="0">
                <a:solidFill>
                  <a:schemeClr val="tx1"/>
                </a:solidFill>
                <a:latin typeface="Calibri" charset="0"/>
              </a:rPr>
              <a:t>For predicting a multi-category variable like department, other multi-</a:t>
            </a:r>
            <a:r>
              <a:rPr lang="en-US" dirty="0" err="1">
                <a:solidFill>
                  <a:schemeClr val="tx1"/>
                </a:solidFill>
                <a:latin typeface="Calibri" charset="0"/>
              </a:rPr>
              <a:t>nomial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algorithms can be applied.</a:t>
            </a:r>
          </a:p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New features: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New features could be created to help us generalize better on the test dataset thereby achieving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8599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solved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619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 grocery ordering and delivery app, aims to make it easy to fill your refrigerator and pantry with your personal favorites and staples when you need them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Currently they use transactional data to develop models that predict which products a user will buy again, try for the first time, or add to their cart next during a session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objective of this capstone is to address two research questions: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Predict whether a product will be reordered or not in the future by the customer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Predict which department will the next product ordered belong to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ability to identify which products the customers are likely to purchase again, and automatically adding those to cart through obtained predictions or provide a seamless interface for doing so will enhance their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4945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is looking to use this analysis to better serve their customers.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data science team at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will be the client for which the conducted data analysis as part of the capstone project will be beneficial.</a:t>
            </a:r>
          </a:p>
        </p:txBody>
      </p:sp>
    </p:spTree>
    <p:extLst>
      <p:ext uri="{BB962C8B-B14F-4D97-AF65-F5344CB8AC3E}">
        <p14:creationId xmlns:p14="http://schemas.microsoft.com/office/powerpoint/2010/main" val="3735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9317785" cy="859536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Feature Engineering 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for prediction of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Reordered products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Order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Order_id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Order_number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Average_days_between_orders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Nb_orders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(Number of orders)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Average_basket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Total items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Aisle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Department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Product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User_id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Time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Order_hour_of_day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Order_dow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(day of week)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Days_since_prior_order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Days_since_ratio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for </a:t>
            </a:r>
            <a:r>
              <a:rPr lang="en-US"/>
              <a:t>Reordered Products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Top 5 important features are:</a:t>
            </a:r>
          </a:p>
          <a:p>
            <a:pPr marL="457200" lvl="1" indent="0">
              <a:buNone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Order number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Department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Product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Days since prior order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Aisle</a:t>
            </a:r>
          </a:p>
          <a:p>
            <a:pPr lvl="1"/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3" y="2603499"/>
            <a:ext cx="6257925" cy="3554413"/>
          </a:xfrm>
        </p:spPr>
      </p:pic>
    </p:spTree>
    <p:extLst>
      <p:ext uri="{BB962C8B-B14F-4D97-AF65-F5344CB8AC3E}">
        <p14:creationId xmlns:p14="http://schemas.microsoft.com/office/powerpoint/2010/main" val="15526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2114"/>
            <a:ext cx="9332071" cy="704088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Feature Engineering for Department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8544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Order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Order_id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Order_number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Average_days_between_orders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Nb_orders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(Number of orders)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Average_basket</a:t>
            </a:r>
            <a:endParaRPr lang="en-US" dirty="0"/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Orders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Reorders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Reordered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Total items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User_id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Time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Order_hour_of_day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Order_dow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(day of week)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Days_since_prior_order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Days_since_ratio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6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for department prediction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Top 5 important features are:</a:t>
            </a:r>
          </a:p>
          <a:p>
            <a:pPr marL="457200" lvl="1" indent="0">
              <a:buNone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Reordered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Day of week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Order number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User id</a:t>
            </a: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Order id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2603500"/>
            <a:ext cx="6600825" cy="3911600"/>
          </a:xfrm>
        </p:spPr>
      </p:pic>
    </p:spTree>
    <p:extLst>
      <p:ext uri="{BB962C8B-B14F-4D97-AF65-F5344CB8AC3E}">
        <p14:creationId xmlns:p14="http://schemas.microsoft.com/office/powerpoint/2010/main" val="106214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number of orders is maximum on Sunday followed by Monday.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Thursday has the least number of orders.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orders on Sunday are placed between 2-3pm.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On Mondays, most orders are placed between 9-11AM.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Weekends, peak orders are in the afternoon from 2-4pm.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Whereas in the weekdays, it's in the morning from 10AM-12PM.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Customers generally order weekly. And there’s a monthly peak as well.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ordered products are fruits like bananas, strawberries and organic products.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fresh food and fresh vegetables aisles are the most frequently visited.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Department wise frequency is most for produce and dairy eggs.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products are reordered on Sunday followed by Monday and Saturday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Most products are reordered from 10-11AM followed by 1-3pm.</a:t>
            </a:r>
          </a:p>
        </p:txBody>
      </p:sp>
    </p:spTree>
    <p:extLst>
      <p:ext uri="{BB962C8B-B14F-4D97-AF65-F5344CB8AC3E}">
        <p14:creationId xmlns:p14="http://schemas.microsoft.com/office/powerpoint/2010/main" val="12592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999</TotalTime>
  <Words>794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Capstone Project: Instacart Market Basket Analysis</vt:lpstr>
      <vt:lpstr>Problem to be solved and Motivation</vt:lpstr>
      <vt:lpstr>Client</vt:lpstr>
      <vt:lpstr>Feature Engineering for prediction of Reordered products</vt:lpstr>
      <vt:lpstr>Important Features for Reordered Products</vt:lpstr>
      <vt:lpstr>Feature Engineering for Department prediction</vt:lpstr>
      <vt:lpstr>Important Features for department prediction</vt:lpstr>
      <vt:lpstr>Exploratory Data Analysis</vt:lpstr>
      <vt:lpstr>Exploratory Data Analysis</vt:lpstr>
      <vt:lpstr>Visualizing Instacart User Behavior</vt:lpstr>
      <vt:lpstr>Visualizing Instacart User Behavior</vt:lpstr>
      <vt:lpstr>Algorithms and Results</vt:lpstr>
      <vt:lpstr>Algorithms and Results</vt:lpstr>
      <vt:lpstr>Recommendations for the Client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Instacart Market Basket Analysis</dc:title>
  <dc:creator>Microsoft Office User</dc:creator>
  <cp:lastModifiedBy>Reddy Latheesh</cp:lastModifiedBy>
  <cp:revision>42</cp:revision>
  <cp:lastPrinted>2017-08-03T16:53:19Z</cp:lastPrinted>
  <dcterms:created xsi:type="dcterms:W3CDTF">2017-07-26T17:44:45Z</dcterms:created>
  <dcterms:modified xsi:type="dcterms:W3CDTF">2021-03-06T20:47:01Z</dcterms:modified>
</cp:coreProperties>
</file>