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(1).lathika.csv]employee_data (1).lathika!PivotTable3</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8134305264243714E-2"/>
          <c:y val="7.407407407407407E-2"/>
          <c:w val="0.61587823356141613"/>
          <c:h val="0.8416746864975212"/>
        </c:manualLayout>
      </c:layout>
      <c:barChart>
        <c:barDir val="col"/>
        <c:grouping val="clustered"/>
        <c:varyColors val="0"/>
        <c:ser>
          <c:idx val="0"/>
          <c:order val="0"/>
          <c:tx>
            <c:strRef>
              <c:f>'employee_data (1).lathika'!$B$3:$B$4</c:f>
              <c:strCache>
                <c:ptCount val="1"/>
                <c:pt idx="0">
                  <c:v>Exceeds</c:v>
                </c:pt>
              </c:strCache>
            </c:strRef>
          </c:tx>
          <c:spPr>
            <a:solidFill>
              <a:schemeClr val="accent1"/>
            </a:solidFill>
            <a:ln>
              <a:noFill/>
            </a:ln>
            <a:effectLst/>
          </c:spPr>
          <c:invertIfNegative val="0"/>
          <c:cat>
            <c:strRef>
              <c:f>'employee_data (1).lathika'!$A$5:$A$15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(1).lathika'!$B$5:$B$15</c:f>
              <c:numCache>
                <c:formatCode>General</c:formatCode>
                <c:ptCount val="10"/>
                <c:pt idx="0">
                  <c:v>2</c:v>
                </c:pt>
                <c:pt idx="1">
                  <c:v>6</c:v>
                </c:pt>
                <c:pt idx="2">
                  <c:v>1</c:v>
                </c:pt>
                <c:pt idx="3">
                  <c:v>4</c:v>
                </c:pt>
                <c:pt idx="4">
                  <c:v>2</c:v>
                </c:pt>
                <c:pt idx="5">
                  <c:v>3</c:v>
                </c:pt>
                <c:pt idx="6">
                  <c:v>2</c:v>
                </c:pt>
                <c:pt idx="7">
                  <c:v>2</c:v>
                </c:pt>
                <c:pt idx="8">
                  <c:v>2</c:v>
                </c:pt>
                <c:pt idx="9">
                  <c:v>4</c:v>
                </c:pt>
              </c:numCache>
            </c:numRef>
          </c:val>
          <c:extLst>
            <c:ext xmlns:c16="http://schemas.microsoft.com/office/drawing/2014/chart" uri="{C3380CC4-5D6E-409C-BE32-E72D297353CC}">
              <c16:uniqueId val="{00000000-2D54-46F8-88F3-571733E8A043}"/>
            </c:ext>
          </c:extLst>
        </c:ser>
        <c:ser>
          <c:idx val="1"/>
          <c:order val="1"/>
          <c:tx>
            <c:strRef>
              <c:f>'employee_data (1).lathika'!$C$3:$C$4</c:f>
              <c:strCache>
                <c:ptCount val="1"/>
                <c:pt idx="0">
                  <c:v>Fully Meets</c:v>
                </c:pt>
              </c:strCache>
            </c:strRef>
          </c:tx>
          <c:spPr>
            <a:solidFill>
              <a:schemeClr val="accent2"/>
            </a:solidFill>
            <a:ln>
              <a:noFill/>
            </a:ln>
            <a:effectLst/>
          </c:spPr>
          <c:invertIfNegative val="0"/>
          <c:cat>
            <c:strRef>
              <c:f>'employee_data (1).lathika'!$A$5:$A$15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(1).lathika'!$C$5:$C$15</c:f>
              <c:numCache>
                <c:formatCode>General</c:formatCode>
                <c:ptCount val="10"/>
                <c:pt idx="0">
                  <c:v>17</c:v>
                </c:pt>
                <c:pt idx="1">
                  <c:v>16</c:v>
                </c:pt>
                <c:pt idx="2">
                  <c:v>21</c:v>
                </c:pt>
                <c:pt idx="3">
                  <c:v>18</c:v>
                </c:pt>
                <c:pt idx="4">
                  <c:v>17</c:v>
                </c:pt>
                <c:pt idx="5">
                  <c:v>10</c:v>
                </c:pt>
                <c:pt idx="6">
                  <c:v>15</c:v>
                </c:pt>
                <c:pt idx="7">
                  <c:v>16</c:v>
                </c:pt>
                <c:pt idx="8">
                  <c:v>21</c:v>
                </c:pt>
                <c:pt idx="9">
                  <c:v>22</c:v>
                </c:pt>
              </c:numCache>
            </c:numRef>
          </c:val>
          <c:extLst>
            <c:ext xmlns:c16="http://schemas.microsoft.com/office/drawing/2014/chart" uri="{C3380CC4-5D6E-409C-BE32-E72D297353CC}">
              <c16:uniqueId val="{00000001-2D54-46F8-88F3-571733E8A043}"/>
            </c:ext>
          </c:extLst>
        </c:ser>
        <c:ser>
          <c:idx val="2"/>
          <c:order val="2"/>
          <c:tx>
            <c:strRef>
              <c:f>'employee_data (1).lathika'!$D$3:$D$4</c:f>
              <c:strCache>
                <c:ptCount val="1"/>
                <c:pt idx="0">
                  <c:v>Needs Improvement</c:v>
                </c:pt>
              </c:strCache>
            </c:strRef>
          </c:tx>
          <c:spPr>
            <a:solidFill>
              <a:schemeClr val="accent3"/>
            </a:solidFill>
            <a:ln>
              <a:noFill/>
            </a:ln>
            <a:effectLst/>
          </c:spPr>
          <c:invertIfNegative val="0"/>
          <c:cat>
            <c:strRef>
              <c:f>'employee_data (1).lathika'!$A$5:$A$15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(1).lathika'!$D$5:$D$15</c:f>
              <c:numCache>
                <c:formatCode>General</c:formatCode>
                <c:ptCount val="10"/>
                <c:pt idx="0">
                  <c:v>4</c:v>
                </c:pt>
                <c:pt idx="1">
                  <c:v>1</c:v>
                </c:pt>
                <c:pt idx="2">
                  <c:v>2</c:v>
                </c:pt>
                <c:pt idx="3">
                  <c:v>2</c:v>
                </c:pt>
                <c:pt idx="4">
                  <c:v>1</c:v>
                </c:pt>
                <c:pt idx="5">
                  <c:v>3</c:v>
                </c:pt>
                <c:pt idx="6">
                  <c:v>6</c:v>
                </c:pt>
                <c:pt idx="7">
                  <c:v>2</c:v>
                </c:pt>
                <c:pt idx="9">
                  <c:v>2</c:v>
                </c:pt>
              </c:numCache>
            </c:numRef>
          </c:val>
          <c:extLst>
            <c:ext xmlns:c16="http://schemas.microsoft.com/office/drawing/2014/chart" uri="{C3380CC4-5D6E-409C-BE32-E72D297353CC}">
              <c16:uniqueId val="{00000002-2D54-46F8-88F3-571733E8A043}"/>
            </c:ext>
          </c:extLst>
        </c:ser>
        <c:ser>
          <c:idx val="3"/>
          <c:order val="3"/>
          <c:tx>
            <c:strRef>
              <c:f>'employee_data (1).lathika'!$E$3:$E$4</c:f>
              <c:strCache>
                <c:ptCount val="1"/>
                <c:pt idx="0">
                  <c:v>PIP</c:v>
                </c:pt>
              </c:strCache>
            </c:strRef>
          </c:tx>
          <c:spPr>
            <a:solidFill>
              <a:schemeClr val="accent4"/>
            </a:solidFill>
            <a:ln>
              <a:noFill/>
            </a:ln>
            <a:effectLst/>
          </c:spPr>
          <c:invertIfNegative val="0"/>
          <c:cat>
            <c:strRef>
              <c:f>'employee_data (1).lathika'!$A$5:$A$15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(1).lathika'!$E$5:$E$15</c:f>
              <c:numCache>
                <c:formatCode>General</c:formatCode>
                <c:ptCount val="10"/>
                <c:pt idx="4">
                  <c:v>1</c:v>
                </c:pt>
                <c:pt idx="9">
                  <c:v>1</c:v>
                </c:pt>
              </c:numCache>
            </c:numRef>
          </c:val>
          <c:extLst>
            <c:ext xmlns:c16="http://schemas.microsoft.com/office/drawing/2014/chart" uri="{C3380CC4-5D6E-409C-BE32-E72D297353CC}">
              <c16:uniqueId val="{00000003-2D54-46F8-88F3-571733E8A043}"/>
            </c:ext>
          </c:extLst>
        </c:ser>
        <c:dLbls>
          <c:showLegendKey val="0"/>
          <c:showVal val="0"/>
          <c:showCatName val="0"/>
          <c:showSerName val="0"/>
          <c:showPercent val="0"/>
          <c:showBubbleSize val="0"/>
        </c:dLbls>
        <c:gapWidth val="219"/>
        <c:overlap val="-27"/>
        <c:axId val="288776319"/>
        <c:axId val="288776799"/>
      </c:barChart>
      <c:catAx>
        <c:axId val="288776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776799"/>
        <c:crosses val="autoZero"/>
        <c:auto val="1"/>
        <c:lblAlgn val="ctr"/>
        <c:lblOffset val="100"/>
        <c:noMultiLvlLbl val="0"/>
      </c:catAx>
      <c:valAx>
        <c:axId val="288776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7763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LATHIKA.K</a:t>
            </a:r>
          </a:p>
          <a:p>
            <a:r>
              <a:rPr lang="en-US" sz="2400" dirty="0"/>
              <a:t>REGISTER NO: 312217125</a:t>
            </a:r>
          </a:p>
          <a:p>
            <a:r>
              <a:rPr lang="en-US" sz="2400" dirty="0"/>
              <a:t>NM ID:AB99F5346523DBFA23F479144133D14A</a:t>
            </a:r>
          </a:p>
          <a:p>
            <a:r>
              <a:rPr lang="en-US" sz="2400" dirty="0"/>
              <a:t>DEPARTMENT:BCOM COMPUTER APPLICATION</a:t>
            </a:r>
          </a:p>
          <a:p>
            <a:r>
              <a:rPr lang="en-US" sz="2400"/>
              <a:t>COLLEGE:SHRI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B082C7D-2BBB-717B-6029-5BCB94B30ED8}"/>
              </a:ext>
            </a:extLst>
          </p:cNvPr>
          <p:cNvSpPr txBox="1"/>
          <p:nvPr/>
        </p:nvSpPr>
        <p:spPr>
          <a:xfrm>
            <a:off x="304800" y="1447800"/>
            <a:ext cx="10058400" cy="2585323"/>
          </a:xfrm>
          <a:prstGeom prst="rect">
            <a:avLst/>
          </a:prstGeom>
          <a:noFill/>
        </p:spPr>
        <p:txBody>
          <a:bodyPr wrap="square" rtlCol="0">
            <a:spAutoFit/>
          </a:bodyPr>
          <a:lstStyle/>
          <a:p>
            <a:r>
              <a:rPr lang="en-US" dirty="0"/>
              <a:t>Data collection in the context of employee performance analysis involves systematically gathering information to evaluate how employees are performing in their roles. This process includes various methods such as performance reviews, where managers assess employees based on predefined criteria; self-assessments, where employees evaluate their own performance; peer feedback, which provides insights from colleagues; and key performance indicators (KPIs) that measure specific aspects of job performance. Data collection is crucial for obtaining a comprehensive view of an employee's strengths, weaknesses, and overall contribution to the organization. The collected data serves as the foundation for analyzing performance trends, identifying areas for improvement, and making informed decisions to enhance individual and team effectiveness.</a:t>
            </a:r>
          </a:p>
        </p:txBody>
      </p:sp>
      <p:sp>
        <p:nvSpPr>
          <p:cNvPr id="3" name="TextBox 2">
            <a:extLst>
              <a:ext uri="{FF2B5EF4-FFF2-40B4-BE49-F238E27FC236}">
                <a16:creationId xmlns:a16="http://schemas.microsoft.com/office/drawing/2014/main" id="{BBEDB5D6-22E0-5D9B-17BB-CC2AEFEB09F8}"/>
              </a:ext>
            </a:extLst>
          </p:cNvPr>
          <p:cNvSpPr txBox="1"/>
          <p:nvPr/>
        </p:nvSpPr>
        <p:spPr>
          <a:xfrm>
            <a:off x="626100" y="4235559"/>
            <a:ext cx="9852025" cy="2308324"/>
          </a:xfrm>
          <a:prstGeom prst="rect">
            <a:avLst/>
          </a:prstGeom>
          <a:noFill/>
        </p:spPr>
        <p:txBody>
          <a:bodyPr wrap="square" rtlCol="0">
            <a:spAutoFit/>
          </a:bodyPr>
          <a:lstStyle/>
          <a:p>
            <a:r>
              <a:rPr lang="en-US" dirty="0"/>
              <a:t>Data cleaning is a critical process in preparing data for analysis, ensuring its accuracy and consistency. It involves identifying and rectifying errors or inconsistencies within the dataset, such as missing values, duplicate entries, and inaccuracies. This process includes standardizing data formats, correcting typographical errors, and resolving discrepancies between different data sources. By meticulously cleaning the data, organizations ensure that the insights derived from the analysis are reliable and valid. This step is essential for avoiding misleading conclusions and making informed decisions based on high-quality, accurate information. Effective data cleaning ultimately enhances the integrity of the performance analysis and supports more precise and actionable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9570-0843-7EF2-DDE8-13D78A536B7F}"/>
              </a:ext>
            </a:extLst>
          </p:cNvPr>
          <p:cNvSpPr>
            <a:spLocks noGrp="1"/>
          </p:cNvSpPr>
          <p:nvPr>
            <p:ph type="title"/>
          </p:nvPr>
        </p:nvSpPr>
        <p:spPr>
          <a:xfrm>
            <a:off x="304800" y="685800"/>
            <a:ext cx="10681335" cy="4056089"/>
          </a:xfrm>
        </p:spPr>
        <p:txBody>
          <a:bodyPr/>
          <a:lstStyle/>
          <a:p>
            <a:r>
              <a:rPr lang="en-US" sz="2000" b="0" dirty="0"/>
              <a:t>Techniques for data cleaning are essential to ensure that datasets are accurate and reliable for analysis. One fundamental technique is removing duplicates, which helps to eliminate redundant records that can distort analysis results. Handling missing values involves addressing gaps in the data either by imputing them using statistical methods or by excluding incomplete entries, depending on the extent of the missing data. Standardizing formats ensures consistency in data representation, such as aligning date formats and numerical values, which facilitates accurate comparisons. Correcting errors involves identifying and fixing inaccuracies, such as typographical mistakes, through cross-referencing or automated validation rules. Normalizing data adjusts values to a common scale or format, which is crucial when integrating data from various sources. Additionally, filtering outliers involves detecting and managing data points that deviate significantly from the norm, as they can skew results. By applying these techniques, organizations can improve data quality, leading to more accurate insights and better decision-making.</a:t>
            </a:r>
          </a:p>
        </p:txBody>
      </p:sp>
    </p:spTree>
    <p:extLst>
      <p:ext uri="{BB962C8B-B14F-4D97-AF65-F5344CB8AC3E}">
        <p14:creationId xmlns:p14="http://schemas.microsoft.com/office/powerpoint/2010/main" val="138152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D6DEE4D5-DD65-BA42-11DF-DDAA8CF19A3B}"/>
              </a:ext>
            </a:extLst>
          </p:cNvPr>
          <p:cNvGraphicFramePr>
            <a:graphicFrameLocks/>
          </p:cNvGraphicFramePr>
          <p:nvPr>
            <p:extLst>
              <p:ext uri="{D42A27DB-BD31-4B8C-83A1-F6EECF244321}">
                <p14:modId xmlns:p14="http://schemas.microsoft.com/office/powerpoint/2010/main" val="2694021543"/>
              </p:ext>
            </p:extLst>
          </p:nvPr>
        </p:nvGraphicFramePr>
        <p:xfrm>
          <a:off x="2381250" y="1430155"/>
          <a:ext cx="6229349" cy="44658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F58B0-0E41-5A2F-5888-E6ED69564033}"/>
              </a:ext>
            </a:extLst>
          </p:cNvPr>
          <p:cNvSpPr txBox="1"/>
          <p:nvPr/>
        </p:nvSpPr>
        <p:spPr>
          <a:xfrm>
            <a:off x="1143000" y="1600200"/>
            <a:ext cx="6248400" cy="3139321"/>
          </a:xfrm>
          <a:prstGeom prst="rect">
            <a:avLst/>
          </a:prstGeom>
          <a:noFill/>
        </p:spPr>
        <p:txBody>
          <a:bodyPr wrap="square" rtlCol="0">
            <a:spAutoFit/>
          </a:bodyPr>
          <a:lstStyle/>
          <a:p>
            <a:r>
              <a:rPr lang="en-US" dirty="0"/>
              <a:t>Employee performance analyses serve several important functions within an organization. They are instrumental in improving productivity by identifying areas where employees can enhance their efficiency and output. These analyses also guide training and development efforts by pinpointing skill gaps and tailoring development programs accordingly. Additionally, they inform decisions related to promotions and compensation, ensuring that such decisions are based on objective performance metrics. By recognizing high performers and addressing issues, performance analyses enhance employee engagement and job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D0CF40B-A424-422D-4B46-6779E1DD7784}"/>
              </a:ext>
            </a:extLst>
          </p:cNvPr>
          <p:cNvSpPr txBox="1"/>
          <p:nvPr/>
        </p:nvSpPr>
        <p:spPr>
          <a:xfrm>
            <a:off x="1143000" y="1946255"/>
            <a:ext cx="8914043" cy="3416320"/>
          </a:xfrm>
          <a:prstGeom prst="rect">
            <a:avLst/>
          </a:prstGeom>
          <a:noFill/>
        </p:spPr>
        <p:txBody>
          <a:bodyPr wrap="none" rtlCol="0">
            <a:spAutoFit/>
          </a:bodyPr>
          <a:lstStyle/>
          <a:p>
            <a:r>
              <a:rPr lang="en-US" dirty="0"/>
              <a:t>Sure! Here’s a brief summary of employee performance analysis:</a:t>
            </a:r>
          </a:p>
          <a:p>
            <a:endParaRPr lang="en-US" dirty="0"/>
          </a:p>
          <a:p>
            <a:r>
              <a:rPr lang="en-US" dirty="0"/>
              <a:t>1. Set Clear Objectives: Define specific, measurable goals aligned with company objectives.</a:t>
            </a:r>
          </a:p>
          <a:p>
            <a:r>
              <a:rPr lang="en-US" dirty="0"/>
              <a:t>2. Collect Data: Use performance metrics, feedback, and observations to gather information.</a:t>
            </a:r>
          </a:p>
          <a:p>
            <a:r>
              <a:rPr lang="en-US" dirty="0"/>
              <a:t>3. Evaluate Performance: Assess goal achievement, skills, behavior, and attitude.</a:t>
            </a:r>
          </a:p>
          <a:p>
            <a:r>
              <a:rPr lang="en-US" dirty="0"/>
              <a:t>4. Provide Feedback: Offer actionable, constructive criticism and positive reinforcement.</a:t>
            </a:r>
          </a:p>
          <a:p>
            <a:r>
              <a:rPr lang="en-US" dirty="0"/>
              <a:t>5. Develop Plans: Identify training needs and career development opportunities.</a:t>
            </a:r>
          </a:p>
          <a:p>
            <a:r>
              <a:rPr lang="en-US" dirty="0"/>
              <a:t>6. Review </a:t>
            </a:r>
            <a:r>
              <a:rPr lang="en-US" dirty="0" err="1"/>
              <a:t>Regularly:Conduct</a:t>
            </a:r>
            <a:r>
              <a:rPr lang="en-US" dirty="0"/>
              <a:t> regular performance reviews and adjust goals as necessary.</a:t>
            </a:r>
          </a:p>
          <a:p>
            <a:r>
              <a:rPr lang="en-US" dirty="0"/>
              <a:t>7. Document: Keep detailed records of evaluations and feedback.</a:t>
            </a:r>
          </a:p>
          <a:p>
            <a:r>
              <a:rPr lang="en-US" dirty="0"/>
              <a:t>8. Use Technology: Utilize performance management tools for tracking and analysis.</a:t>
            </a:r>
          </a:p>
          <a:p>
            <a:r>
              <a:rPr lang="en-US" dirty="0"/>
              <a:t>9. </a:t>
            </a:r>
            <a:r>
              <a:rPr lang="en-US" dirty="0" err="1"/>
              <a:t>adress</a:t>
            </a:r>
            <a:r>
              <a:rPr lang="en-US" dirty="0"/>
              <a:t> Issues: Resolve problems and conflicts promptly.</a:t>
            </a:r>
          </a:p>
          <a:p>
            <a:r>
              <a:rPr lang="en-US" dirty="0"/>
              <a:t>10. Foster Growth: Encourage continuous improvement and employee engagement.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093428"/>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An employee performance analysis project aims to enhance individual and team effectiveness within an organization. The process begins with setting clear objectives, such as boosting productivity or aligning performance with company goals. Data is then collected through performance reviews, self-assessments, peer feedback, and key performance indicators (KPIs). This data is analyzed to identify patterns, strengths, and areas needing improvement. Based on the analysis, an action plan is developed, which may include targeted training, revised goals, or changes in management practices. The plan is then implemented, with ongoing monitoring and evaluation to ensure its effectiveness and to make necessary adjustments. The ultimate goal is to improve overall performance, align efforts with organizational objectives, and create a more productive and supportive work environment.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7153DDA-37F6-FD66-A44B-2EDE005EF084}"/>
              </a:ext>
            </a:extLst>
          </p:cNvPr>
          <p:cNvSpPr txBox="1"/>
          <p:nvPr/>
        </p:nvSpPr>
        <p:spPr>
          <a:xfrm>
            <a:off x="799147" y="1734832"/>
            <a:ext cx="4914900" cy="2554545"/>
          </a:xfrm>
          <a:prstGeom prst="rect">
            <a:avLst/>
          </a:prstGeom>
          <a:noFill/>
        </p:spPr>
        <p:txBody>
          <a:bodyPr wrap="square" rtlCol="0">
            <a:spAutoFit/>
          </a:bodyPr>
          <a:lstStyle/>
          <a:p>
            <a:r>
              <a:rPr lang="en-US" sz="4000" dirty="0"/>
              <a:t>EMPLOYEES</a:t>
            </a:r>
          </a:p>
          <a:p>
            <a:r>
              <a:rPr lang="en-US" sz="4000" dirty="0"/>
              <a:t>MANAGERS</a:t>
            </a:r>
          </a:p>
          <a:p>
            <a:r>
              <a:rPr lang="en-US" sz="4000" dirty="0"/>
              <a:t>WHOLE BUSINESS UNIT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3E97BDA-8008-7B97-FCA2-E0C7EDCB2BBC}"/>
              </a:ext>
            </a:extLst>
          </p:cNvPr>
          <p:cNvSpPr txBox="1"/>
          <p:nvPr/>
        </p:nvSpPr>
        <p:spPr>
          <a:xfrm>
            <a:off x="3117559" y="1995566"/>
            <a:ext cx="3156531" cy="3385542"/>
          </a:xfrm>
          <a:prstGeom prst="rect">
            <a:avLst/>
          </a:prstGeom>
          <a:noFill/>
        </p:spPr>
        <p:txBody>
          <a:bodyPr wrap="square" rtlCol="0">
            <a:spAutoFit/>
          </a:bodyPr>
          <a:lstStyle/>
          <a:p>
            <a:r>
              <a:rPr lang="en-US" sz="2800" dirty="0"/>
              <a:t>FILTERING-MISSING VALUES CONDITIONAL FORMATING-BLANK VALUES PIVOT TABLE</a:t>
            </a:r>
          </a:p>
          <a:p>
            <a:r>
              <a:rPr lang="en-US" sz="2800" dirty="0"/>
              <a:t>CHART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5A54881-E370-AF6B-6165-0AFF97B75E1E}"/>
              </a:ext>
            </a:extLst>
          </p:cNvPr>
          <p:cNvSpPr txBox="1"/>
          <p:nvPr/>
        </p:nvSpPr>
        <p:spPr>
          <a:xfrm>
            <a:off x="1219200" y="1600200"/>
            <a:ext cx="7467600" cy="4524315"/>
          </a:xfrm>
          <a:prstGeom prst="rect">
            <a:avLst/>
          </a:prstGeom>
          <a:noFill/>
        </p:spPr>
        <p:txBody>
          <a:bodyPr wrap="square" rtlCol="0">
            <a:spAutoFit/>
          </a:bodyPr>
          <a:lstStyle/>
          <a:p>
            <a:r>
              <a:rPr lang="en-US" dirty="0"/>
              <a:t>EMPLOYEE DATA SET-KAGGLE</a:t>
            </a:r>
          </a:p>
          <a:p>
            <a:r>
              <a:rPr lang="en-US" dirty="0"/>
              <a:t>TOTAL 26 FEATURES</a:t>
            </a:r>
          </a:p>
          <a:p>
            <a:r>
              <a:rPr lang="en-US" dirty="0"/>
              <a:t>FEATURES USED -9 FEATURES.</a:t>
            </a:r>
          </a:p>
          <a:p>
            <a:r>
              <a:rPr lang="en-US" u="sng" dirty="0"/>
              <a:t>FEATURES USED:</a:t>
            </a:r>
          </a:p>
          <a:p>
            <a:r>
              <a:rPr lang="en-US" dirty="0"/>
              <a:t>EMPLOYEE ID</a:t>
            </a:r>
          </a:p>
          <a:p>
            <a:r>
              <a:rPr lang="en-US" dirty="0"/>
              <a:t>GENDER</a:t>
            </a:r>
          </a:p>
          <a:p>
            <a:r>
              <a:rPr lang="en-US" dirty="0"/>
              <a:t>PERFORMANCE</a:t>
            </a:r>
          </a:p>
          <a:p>
            <a:r>
              <a:rPr lang="en-US" dirty="0"/>
              <a:t>BUSINESS UNIT</a:t>
            </a:r>
          </a:p>
          <a:p>
            <a:r>
              <a:rPr lang="en-US" dirty="0"/>
              <a:t>START DATE</a:t>
            </a:r>
          </a:p>
          <a:p>
            <a:r>
              <a:rPr lang="en-US" dirty="0"/>
              <a:t>EXIT DATE</a:t>
            </a:r>
          </a:p>
          <a:p>
            <a:r>
              <a:rPr lang="en-US" dirty="0"/>
              <a:t>TITLE</a:t>
            </a:r>
          </a:p>
          <a:p>
            <a:r>
              <a:rPr lang="en-US" dirty="0"/>
              <a:t>AD EMAIL</a:t>
            </a:r>
          </a:p>
          <a:p>
            <a:r>
              <a:rPr lang="en-US" dirty="0"/>
              <a:t>PERFORMANCE SCORE</a:t>
            </a:r>
          </a:p>
          <a:p>
            <a:r>
              <a:rPr lang="en-US" dirty="0"/>
              <a:t>EMPLOYEE TYPE</a:t>
            </a:r>
          </a:p>
          <a:p>
            <a:r>
              <a:rPr lang="en-US" dirty="0"/>
              <a:t>CURRENT EMPLOYEE RATING</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43B86E1-B6EA-A9C8-C98C-5628ADDC88D2}"/>
              </a:ext>
            </a:extLst>
          </p:cNvPr>
          <p:cNvSpPr txBox="1"/>
          <p:nvPr/>
        </p:nvSpPr>
        <p:spPr>
          <a:xfrm>
            <a:off x="2371726" y="1995374"/>
            <a:ext cx="6248400" cy="2862322"/>
          </a:xfrm>
          <a:prstGeom prst="rect">
            <a:avLst/>
          </a:prstGeom>
          <a:noFill/>
        </p:spPr>
        <p:txBody>
          <a:bodyPr wrap="square" rtlCol="0">
            <a:spAutoFit/>
          </a:bodyPr>
          <a:lstStyle/>
          <a:p>
            <a:r>
              <a:rPr lang="en-US" dirty="0"/>
              <a:t>THE “WOW” Factor in your solution lies in its ability to transform raw data into actionable insights through a well organized excel sheet. By providing a clear and structured way to analyze employee </a:t>
            </a:r>
            <a:r>
              <a:rPr lang="en-US" dirty="0" err="1"/>
              <a:t>performance,your</a:t>
            </a:r>
            <a:r>
              <a:rPr lang="en-US" dirty="0"/>
              <a:t> solution not only streamlines the evaluation process but also enhances decision-making.it empowers employees with targeted feedback and growth opportunities while giving manages the tools they need to recognizes talent and address challenges </a:t>
            </a:r>
            <a:r>
              <a:rPr lang="en-US" dirty="0" err="1"/>
              <a:t>effectively.this</a:t>
            </a:r>
            <a:r>
              <a:rPr lang="en-US" dirty="0"/>
              <a:t> comprehensive approach ultimately drives </a:t>
            </a:r>
            <a:r>
              <a:rPr lang="en-US" dirty="0" err="1"/>
              <a:t>motivation,productively,and</a:t>
            </a:r>
            <a:r>
              <a:rPr lang="en-US" dirty="0"/>
              <a:t> organizational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1038</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Techniques for data cleaning are essential to ensure that datasets are accurate and reliable for analysis. One fundamental technique is removing duplicates, which helps to eliminate redundant records that can distort analysis results. Handling missing values involves addressing gaps in the data either by imputing them using statistical methods or by excluding incomplete entries, depending on the extent of the missing data. Standardizing formats ensures consistency in data representation, such as aligning date formats and numerical values, which facilitates accurate comparisons. Correcting errors involves identifying and fixing inaccuracies, such as typographical mistakes, through cross-referencing or automated validation rules. Normalizing data adjusts values to a common scale or format, which is crucial when integrating data from various sources. Additionally, filtering outliers involves detecting and managing data points that deviate significantly from the norm, as they can skew results. By applying these techniques, organizations can improve data quality, leading to more accurate insights and better decision-making.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thenmozhivaradharajan038@gmail.com</cp:lastModifiedBy>
  <cp:revision>13</cp:revision>
  <dcterms:created xsi:type="dcterms:W3CDTF">2024-03-29T15:07:22Z</dcterms:created>
  <dcterms:modified xsi:type="dcterms:W3CDTF">2024-09-06T07:49:08Z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