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'Sheet3'!$B$6:$B$16</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'Sheet3'!$C$6:$C$16</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'Sheet3'!$D$6:$D$16</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'Sheet3'!$E$6:$E$16</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'Sheet3'!$F$6:$F$16</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9/26/2024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2785575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6403555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812085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443957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2348154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800931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6307707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5126034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547534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8521401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2517977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8564510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77325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4922450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632372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298298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1840246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6603249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221237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355425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326448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376394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347015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277989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003215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145150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9/26/2024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6529202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600" y="3340836"/>
            <a:ext cx="35052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D.LATHIKA</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122201473</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0">
            <a:off x="4800600" y="4095515"/>
            <a:ext cx="4498788"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B.COM CORPORATE SECTARYSHIP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AGURCHAND MANMULL JAIN COLLEGE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89078225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58"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59"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60"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61" name="矩形"/>
          <p:cNvSpPr>
            <a:spLocks/>
          </p:cNvSpPr>
          <p:nvPr/>
        </p:nvSpPr>
        <p:spPr>
          <a:xfrm rot="0">
            <a:off x="1222131" y="4509190"/>
            <a:ext cx="35051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62"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85549261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对象"/>
          <p:cNvGraphicFramePr>
            <a:graphicFrameLocks/>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79116262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186018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5" cy="6858466"/>
            <a:chOff x="7448612" y="0"/>
            <a:chExt cx="4743795" cy="6858466"/>
          </a:xfrm>
        </p:grpSpPr>
        <p:sp>
          <p:nvSpPr>
            <p:cNvPr id="68"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0"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8327008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8"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8" name="组合"/>
          <p:cNvGrpSpPr>
            <a:grpSpLocks/>
          </p:cNvGrpSpPr>
          <p:nvPr/>
        </p:nvGrpSpPr>
        <p:grpSpPr>
          <a:xfrm>
            <a:off x="7448612" y="0"/>
            <a:ext cx="4743795" cy="6858466"/>
            <a:chOff x="7448612" y="0"/>
            <a:chExt cx="4743795" cy="6858466"/>
          </a:xfrm>
        </p:grpSpPr>
        <p:sp>
          <p:nvSpPr>
            <p:cNvPr id="89"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9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9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2"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4"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0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3"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6" name="组合"/>
          <p:cNvGrpSpPr>
            <a:grpSpLocks/>
          </p:cNvGrpSpPr>
          <p:nvPr/>
        </p:nvGrpSpPr>
        <p:grpSpPr>
          <a:xfrm>
            <a:off x="47625" y="3819523"/>
            <a:ext cx="4124324" cy="3009897"/>
            <a:chOff x="47625" y="3819523"/>
            <a:chExt cx="4124324" cy="3009897"/>
          </a:xfrm>
        </p:grpSpPr>
        <p:pic>
          <p:nvPicPr>
            <p:cNvPr id="10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5"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7"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7286438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834071" y="1456285"/>
            <a:ext cx="7172325" cy="38919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71506579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866775" y="1975544"/>
            <a:ext cx="8486775"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52975290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noChangeAspect="1"/>
          </p:cNvSpPr>
          <p:nvPr/>
        </p:nvSpPr>
        <p:spPr>
          <a:xfrm rot="0">
            <a:off x="5943599" y="3276600"/>
            <a:ext cx="304800" cy="304800"/>
          </a:xfrm>
          <a:prstGeom prst="rect"/>
          <a:noFill/>
          <a:ln w="12700" cmpd="sng" cap="flat">
            <a:noFill/>
            <a:prstDash val="solid"/>
            <a:miter/>
          </a:ln>
        </p:spPr>
      </p:sp>
      <p:pic>
        <p:nvPicPr>
          <p:cNvPr id="132"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33"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4" name="矩形"/>
          <p:cNvSpPr>
            <a:spLocks/>
          </p:cNvSpPr>
          <p:nvPr/>
        </p:nvSpPr>
        <p:spPr>
          <a:xfrm rot="0">
            <a:off x="6128237" y="4785946"/>
            <a:ext cx="137160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5" name="矩形"/>
          <p:cNvSpPr>
            <a:spLocks/>
          </p:cNvSpPr>
          <p:nvPr/>
        </p:nvSpPr>
        <p:spPr>
          <a:xfrm rot="0">
            <a:off x="7496175" y="4709746"/>
            <a:ext cx="203835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48724557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9"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3733800" y="2151727"/>
            <a:ext cx="6705599" cy="255454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2126871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55332" y="1828800"/>
            <a:ext cx="10843846"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7806062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2"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202588291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15</cp:revision>
  <dcterms:created xsi:type="dcterms:W3CDTF">2024-03-29T15:07:22Z</dcterms:created>
  <dcterms:modified xsi:type="dcterms:W3CDTF">2024-09-26T14:38:22Z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