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63" r:id="rId11"/>
    <p:sldId id="27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71674" y="1036567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22461" y="3014647"/>
            <a:ext cx="858166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M. LATHIKA</a:t>
            </a:r>
          </a:p>
          <a:p>
            <a:r>
              <a:rPr lang="en-US" sz="2400" b="1" dirty="0"/>
              <a:t>REGISTER NO:21024u18043</a:t>
            </a:r>
          </a:p>
          <a:p>
            <a:r>
              <a:rPr lang="en-US" sz="2400" b="1" dirty="0"/>
              <a:t> NMID: astvu21021024u18043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BSC. COMPUTER SCIENCE </a:t>
            </a:r>
          </a:p>
          <a:p>
            <a:r>
              <a:rPr lang="en-US" sz="2400" b="1" dirty="0"/>
              <a:t>COLLEGE: SRI AKILANDESWARI WOMEN’S COLLEGE </a:t>
            </a:r>
          </a:p>
          <a:p>
            <a:r>
              <a:rPr lang="en-US" sz="2400" b="1" dirty="0"/>
              <a:t> UNIVERSITY : THIRUVALLUVAR     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0FD26-534D-5D9B-FE39-2B96E019CFDF}"/>
              </a:ext>
            </a:extLst>
          </p:cNvPr>
          <p:cNvSpPr txBox="1"/>
          <p:nvPr/>
        </p:nvSpPr>
        <p:spPr>
          <a:xfrm>
            <a:off x="5185675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257FCFC-5CB3-B1ED-1596-F00E80874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92443"/>
          </a:xfrm>
        </p:spPr>
        <p:txBody>
          <a:bodyPr/>
          <a:lstStyle/>
          <a:p>
            <a:r>
              <a:rPr lang="en-US" b="1" dirty="0"/>
              <a:t>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267512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890527-A4EE-AC24-4439-0F2CCC9FB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448" y="1382181"/>
            <a:ext cx="4334934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BF975-C376-E8E6-07FC-81A00263D3ED}"/>
              </a:ext>
            </a:extLst>
          </p:cNvPr>
          <p:cNvSpPr txBox="1"/>
          <p:nvPr/>
        </p:nvSpPr>
        <p:spPr>
          <a:xfrm>
            <a:off x="753163" y="1547734"/>
            <a:ext cx="61000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Title: </a:t>
            </a:r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Text: </a:t>
            </a:r>
            <a:r>
              <a:rPr lang="en-US" dirty="0"/>
              <a:t>The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portfolio website effectively showcases </a:t>
            </a:r>
            <a:r>
              <a:rPr lang="en-US" dirty="0" err="1"/>
              <a:t>Lathika’s</a:t>
            </a:r>
            <a:r>
              <a:rPr lang="en-US" dirty="0"/>
              <a:t>  skills, experience, and education, while providing a good user experience and being easy to navigate.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Bullet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Meets the needs of potential employers, clients, or collaborators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platform for </a:t>
            </a:r>
            <a:r>
              <a:rPr lang="en-US" dirty="0" err="1"/>
              <a:t>Lathika</a:t>
            </a:r>
            <a:r>
              <a:rPr lang="en-US" dirty="0"/>
              <a:t> a to  showcase her skills and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proficiency in HTML, CSS, JavaScript, and responsive design techniques</a:t>
            </a:r>
          </a:p>
        </p:txBody>
      </p:sp>
    </p:spTree>
    <p:extLst>
      <p:ext uri="{BB962C8B-B14F-4D97-AF65-F5344CB8AC3E}">
        <p14:creationId xmlns:p14="http://schemas.microsoft.com/office/powerpoint/2010/main" val="8077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LATHIKA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DIGITAL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66023" y="864870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85A0F-B8C1-9F3C-9DF6-ECF43108E87F}"/>
              </a:ext>
            </a:extLst>
          </p:cNvPr>
          <p:cNvSpPr txBox="1"/>
          <p:nvPr/>
        </p:nvSpPr>
        <p:spPr>
          <a:xfrm>
            <a:off x="806618" y="1451145"/>
            <a:ext cx="8316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Title</a:t>
            </a:r>
            <a:r>
              <a:rPr lang="en-US" dirty="0"/>
              <a:t>: Problem Statement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Text</a:t>
            </a:r>
            <a:r>
              <a:rPr lang="en-US" dirty="0"/>
              <a:t>: Design and develop a portfolio website that effectively showcases </a:t>
            </a:r>
            <a:r>
              <a:rPr lang="en-US" dirty="0" err="1"/>
              <a:t>Lathika’s</a:t>
            </a:r>
            <a:r>
              <a:rPr lang="en-US"/>
              <a:t>  </a:t>
            </a:r>
            <a:r>
              <a:rPr lang="en-US" dirty="0"/>
              <a:t>skills, experience, and education, while providing a good user experience and being easy to navigate.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Bullet points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Showcase technical skills and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education and certifications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way for users to contact </a:t>
            </a:r>
            <a:r>
              <a:rPr lang="en-US" dirty="0" err="1"/>
              <a:t>Lathika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95D0E-66BA-035D-E736-ED364E0A8DE8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7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4751F-F949-9F6D-C1DB-96C1F54EA800}"/>
              </a:ext>
            </a:extLst>
          </p:cNvPr>
          <p:cNvSpPr txBox="1"/>
          <p:nvPr/>
        </p:nvSpPr>
        <p:spPr>
          <a:xfrm>
            <a:off x="739775" y="2019300"/>
            <a:ext cx="6100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Title</a:t>
            </a:r>
            <a:r>
              <a:rPr lang="en-US" dirty="0"/>
              <a:t>: Problem Overview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Text :</a:t>
            </a:r>
            <a:r>
              <a:rPr lang="en-US" dirty="0"/>
              <a:t>Creating a portfolio website that showcases one's skills, experience, and education in a visually appealing and user-friendly manner.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Bullet points: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Difficulty in showcasing complex skills and experience in a simple way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a website that is easy to navigate and visually appealing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Importance of having an online presence in today's digital age</a:t>
            </a:r>
          </a:p>
        </p:txBody>
      </p:sp>
    </p:spTree>
    <p:extLst>
      <p:ext uri="{BB962C8B-B14F-4D97-AF65-F5344CB8AC3E}">
        <p14:creationId xmlns:p14="http://schemas.microsoft.com/office/powerpoint/2010/main" val="3900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902C2-1326-7DE7-753B-2DB4D076967C}"/>
              </a:ext>
            </a:extLst>
          </p:cNvPr>
          <p:cNvSpPr txBox="1"/>
          <p:nvPr/>
        </p:nvSpPr>
        <p:spPr>
          <a:xfrm>
            <a:off x="683153" y="1995190"/>
            <a:ext cx="6733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Title: </a:t>
            </a:r>
            <a:r>
              <a:rPr lang="en-US" dirty="0"/>
              <a:t>End User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Text: </a:t>
            </a:r>
            <a:r>
              <a:rPr lang="en-US" dirty="0"/>
              <a:t>Potential employers, clients, or collaborators who want to learn more about  </a:t>
            </a:r>
            <a:r>
              <a:rPr lang="en-US" dirty="0" err="1"/>
              <a:t>Lathika’s</a:t>
            </a:r>
            <a:r>
              <a:rPr lang="en-US" dirty="0"/>
              <a:t>   skills and experience.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Bullet points: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professionals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Hiring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Potential clients</a:t>
            </a:r>
          </a:p>
        </p:txBody>
      </p:sp>
    </p:spTree>
    <p:extLst>
      <p:ext uri="{BB962C8B-B14F-4D97-AF65-F5344CB8AC3E}">
        <p14:creationId xmlns:p14="http://schemas.microsoft.com/office/powerpoint/2010/main" val="169707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825D1-A689-9593-EAB0-C86C84FCB8BF}"/>
              </a:ext>
            </a:extLst>
          </p:cNvPr>
          <p:cNvSpPr txBox="1"/>
          <p:nvPr/>
        </p:nvSpPr>
        <p:spPr>
          <a:xfrm>
            <a:off x="558165" y="1734343"/>
            <a:ext cx="61000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Title:</a:t>
            </a:r>
            <a:r>
              <a:rPr lang="en-US" dirty="0" err="1"/>
              <a:t>Tools</a:t>
            </a:r>
            <a:r>
              <a:rPr lang="en-US" dirty="0"/>
              <a:t> and Technology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Text :</a:t>
            </a:r>
            <a:r>
              <a:rPr lang="en-US" dirty="0"/>
              <a:t>HTML, CSS, JavaScript, and responsive design techniques.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Bullet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 structure and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for styling and layout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for interactivity and dynamic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Responsive design for mobile-friendliness</a:t>
            </a:r>
          </a:p>
        </p:txBody>
      </p:sp>
    </p:spTree>
    <p:extLst>
      <p:ext uri="{BB962C8B-B14F-4D97-AF65-F5344CB8AC3E}">
        <p14:creationId xmlns:p14="http://schemas.microsoft.com/office/powerpoint/2010/main" val="212595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AF4B49-EC4B-20FD-E23E-B4BE44DF335D}"/>
              </a:ext>
            </a:extLst>
          </p:cNvPr>
          <p:cNvSpPr txBox="1"/>
          <p:nvPr/>
        </p:nvSpPr>
        <p:spPr>
          <a:xfrm>
            <a:off x="739775" y="1131697"/>
            <a:ext cx="87947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Title : </a:t>
            </a:r>
            <a:r>
              <a:rPr lang="en-US" dirty="0"/>
              <a:t>Portfolio Design and Layout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Text : </a:t>
            </a:r>
            <a:r>
              <a:rPr lang="en-US" dirty="0"/>
              <a:t>A clean and minimalistic design with a navigation bar, sections for different types of content, and a responsive layout.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Bullet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gradients and colors to enhance visual appeal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Clear and concise headings and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Responsive design for different screen sizes</a:t>
            </a:r>
          </a:p>
        </p:txBody>
      </p:sp>
    </p:spTree>
    <p:extLst>
      <p:ext uri="{BB962C8B-B14F-4D97-AF65-F5344CB8AC3E}">
        <p14:creationId xmlns:p14="http://schemas.microsoft.com/office/powerpoint/2010/main" val="252491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5BE4E-E966-41A0-1945-57052D749A1B}"/>
              </a:ext>
            </a:extLst>
          </p:cNvPr>
          <p:cNvSpPr txBox="1"/>
          <p:nvPr/>
        </p:nvSpPr>
        <p:spPr>
          <a:xfrm>
            <a:off x="755332" y="1518858"/>
            <a:ext cx="82210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Title : </a:t>
            </a:r>
            <a:r>
              <a:rPr lang="en-US" dirty="0"/>
              <a:t>Features and Functionality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Text: </a:t>
            </a:r>
            <a:r>
              <a:rPr lang="en-US" dirty="0"/>
              <a:t>A variety of features, including a contact form, skills section, certifications section, and more. 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Bullet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form with validation and alert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Skills section with list of 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Certifications section with list of relevant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Responsive design for mobile-friendliness</a:t>
            </a:r>
          </a:p>
        </p:txBody>
      </p:sp>
    </p:spTree>
    <p:extLst>
      <p:ext uri="{BB962C8B-B14F-4D97-AF65-F5344CB8AC3E}">
        <p14:creationId xmlns:p14="http://schemas.microsoft.com/office/powerpoint/2010/main" val="23522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Lathika Muniyan</cp:lastModifiedBy>
  <cp:revision>32</cp:revision>
  <dcterms:created xsi:type="dcterms:W3CDTF">2024-03-29T15:07:22Z</dcterms:created>
  <dcterms:modified xsi:type="dcterms:W3CDTF">2025-08-29T15:00:11Z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