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19725" y="762000"/>
            <a:ext cx="5857492" cy="4340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  <a:cs typeface="Trebuchet MS"/>
              </a:rPr>
              <a:t>Name  :   Lathika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  <a:cs typeface="Trebuchet MS"/>
              </a:rPr>
              <a:t>sherin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  <a:cs typeface="Trebuchet MS"/>
              </a:rPr>
              <a:t> R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800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  <a:cs typeface="Trebuchet MS"/>
              </a:rPr>
              <a:t>Reg No: 962821104049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800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  <a:cs typeface="Trebuchet MS"/>
            </a:endParaRPr>
          </a:p>
          <a:p>
            <a:pPr marL="12700">
              <a:lnSpc>
                <a:spcPct val="150000"/>
              </a:lnSpc>
              <a:spcBef>
                <a:spcPts val="13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  <a:cs typeface="Trebuchet MS"/>
              </a:rPr>
              <a:t>Department: Computer science             </a:t>
            </a:r>
          </a:p>
          <a:p>
            <a:pPr marL="12700">
              <a:lnSpc>
                <a:spcPct val="150000"/>
              </a:lnSpc>
              <a:spcBef>
                <a:spcPts val="13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  <a:cs typeface="Trebuchet MS"/>
              </a:rPr>
              <a:t>                           and  engineering </a:t>
            </a:r>
          </a:p>
          <a:p>
            <a:pPr marL="12700">
              <a:lnSpc>
                <a:spcPct val="150000"/>
              </a:lnSpc>
              <a:spcBef>
                <a:spcPts val="130"/>
              </a:spcBef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Trebuchet MS"/>
              </a:rPr>
              <a:t>Final project</a:t>
            </a:r>
          </a:p>
          <a:p>
            <a:pPr marL="12700">
              <a:lnSpc>
                <a:spcPct val="150000"/>
              </a:lnSpc>
              <a:spcBef>
                <a:spcPts val="130"/>
              </a:spcBef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  <a:cs typeface="Trebuchet MS"/>
              </a:rPr>
              <a:t> </a:t>
            </a:r>
            <a:endParaRPr sz="2800" dirty="0">
              <a:solidFill>
                <a:schemeClr val="bg2">
                  <a:lumMod val="10000"/>
                </a:schemeClr>
              </a:solidFill>
              <a:latin typeface="Algerian" panose="04020705040A02060702" pitchFamily="82" charset="0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z="3600" u="sng" spc="-60" dirty="0">
                <a:solidFill>
                  <a:srgbClr val="0070C0"/>
                </a:solidFill>
              </a:rPr>
              <a:t>RESULTS</a:t>
            </a:r>
            <a:r>
              <a:rPr lang="en-US" sz="3600" u="sng" spc="-60" dirty="0">
                <a:solidFill>
                  <a:srgbClr val="0070C0"/>
                </a:solidFill>
              </a:rPr>
              <a:t> :</a:t>
            </a:r>
            <a:endParaRPr sz="3600" u="sng" spc="-60" dirty="0">
              <a:solidFill>
                <a:srgbClr val="0070C0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558166" y="5263751"/>
            <a:ext cx="6833234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sng" spc="-20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</a:t>
            </a:r>
            <a:r>
              <a:rPr lang="en-IN" sz="2000" u="sng" spc="-20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EMO LINK: https://github.com/lathikasherin/TNSDC-Generative-AI</a:t>
            </a:r>
            <a:endParaRPr sz="20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CC6BD-8037-33ED-12D9-9B31030E4FC6}"/>
              </a:ext>
            </a:extLst>
          </p:cNvPr>
          <p:cNvSpPr txBox="1"/>
          <p:nvPr/>
        </p:nvSpPr>
        <p:spPr>
          <a:xfrm>
            <a:off x="914400" y="1947113"/>
            <a:ext cx="10058400" cy="2776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effectiveness of </a:t>
            </a:r>
            <a:r>
              <a:rPr lang="en-IN" dirty="0" err="1"/>
              <a:t>GenNet</a:t>
            </a:r>
            <a:r>
              <a:rPr lang="en-IN" dirty="0"/>
              <a:t> is demonstrated through its ability to consistently produce high-quality, diverse content that aligns with user preferences.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User feedback and engagement metrics indicate increased productivity and satisfaction in creative </a:t>
            </a:r>
            <a:r>
              <a:rPr lang="en-IN" dirty="0" err="1"/>
              <a:t>endeavors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502" cy="88106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828800" y="385444"/>
            <a:ext cx="5867400" cy="24965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GenNet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: Empowering Creativity with AI</a:t>
            </a:r>
            <a:endParaRPr sz="44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20633" y="78190"/>
            <a:ext cx="9764395" cy="627992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z="3600" i="1" u="sng" spc="-10" dirty="0">
                <a:solidFill>
                  <a:srgbClr val="0070C0"/>
                </a:solidFill>
              </a:rPr>
              <a:t>AGENDA</a:t>
            </a:r>
            <a:r>
              <a:rPr lang="en-US" sz="3600" i="1" u="sng" spc="-10" dirty="0">
                <a:solidFill>
                  <a:srgbClr val="0070C0"/>
                </a:solidFill>
              </a:rPr>
              <a:t> :</a:t>
            </a:r>
            <a:endParaRPr sz="3600" i="1" u="sng" spc="-10" dirty="0">
              <a:solidFill>
                <a:srgbClr val="0070C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E06C4A43-46DB-1EC1-8E63-B9E7B21E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öhne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30BD1838-855A-62B6-2BE4-3126EBB12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640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BF770D-627C-B5FE-9FD3-E947E9EA85B1}"/>
              </a:ext>
            </a:extLst>
          </p:cNvPr>
          <p:cNvSpPr txBox="1"/>
          <p:nvPr/>
        </p:nvSpPr>
        <p:spPr>
          <a:xfrm>
            <a:off x="2224151" y="1456522"/>
            <a:ext cx="6927223" cy="4536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    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    Problem Statement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    Project Overview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    Solution and Value Preposition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    The Wow in our solution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    Modelling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    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u="sng" spc="-10" dirty="0">
                <a:solidFill>
                  <a:srgbClr val="0070C0"/>
                </a:solidFill>
              </a:rPr>
              <a:t>PROBLEM</a:t>
            </a:r>
            <a:r>
              <a:rPr lang="en-US" sz="3600" u="sng" spc="-10" dirty="0">
                <a:solidFill>
                  <a:srgbClr val="0070C0"/>
                </a:solidFill>
              </a:rPr>
              <a:t>  </a:t>
            </a:r>
            <a:r>
              <a:rPr sz="3600" u="sng" spc="-75" dirty="0">
                <a:solidFill>
                  <a:srgbClr val="0070C0"/>
                </a:solidFill>
              </a:rPr>
              <a:t>STATEMENT</a:t>
            </a:r>
            <a:r>
              <a:rPr lang="en-US" sz="3600" u="sng" spc="-75" dirty="0">
                <a:solidFill>
                  <a:srgbClr val="0070C0"/>
                </a:solidFill>
              </a:rPr>
              <a:t>:</a:t>
            </a:r>
            <a:endParaRPr sz="3600" u="sng" dirty="0">
              <a:solidFill>
                <a:srgbClr val="0070C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10377A-F393-3E8C-582E-7DEE157CFED0}"/>
              </a:ext>
            </a:extLst>
          </p:cNvPr>
          <p:cNvSpPr txBox="1"/>
          <p:nvPr/>
        </p:nvSpPr>
        <p:spPr>
          <a:xfrm>
            <a:off x="1784708" y="1720840"/>
            <a:ext cx="6140092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Many individuals struggle with generating creative content, whether it's writing, designing, or composing.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They often face blocks in their creative process or struggle with coming up with novel ideas.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Additionally, businesses may seek innovative ways to generate content for marketing purposes but lack the resources or time to do so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3600" u="sng" spc="-10" dirty="0">
                <a:solidFill>
                  <a:srgbClr val="0070C0"/>
                </a:solidFill>
              </a:rPr>
              <a:t>PROJECT</a:t>
            </a:r>
            <a:r>
              <a:rPr lang="en-US" sz="3600" u="sng" spc="-10" dirty="0">
                <a:solidFill>
                  <a:srgbClr val="0070C0"/>
                </a:solidFill>
              </a:rPr>
              <a:t>  </a:t>
            </a:r>
            <a:r>
              <a:rPr sz="3600" u="sng" spc="-10" dirty="0">
                <a:solidFill>
                  <a:srgbClr val="0070C0"/>
                </a:solidFill>
              </a:rPr>
              <a:t>OVERVIEW</a:t>
            </a:r>
            <a:r>
              <a:rPr lang="en-US" sz="3600" u="sng" spc="-10" dirty="0">
                <a:solidFill>
                  <a:srgbClr val="0070C0"/>
                </a:solidFill>
              </a:rPr>
              <a:t>:</a:t>
            </a:r>
            <a:endParaRPr sz="3600" u="sng" dirty="0">
              <a:solidFill>
                <a:srgbClr val="0070C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10DE8-2EC9-4E2F-6305-0AC1109238A0}"/>
              </a:ext>
            </a:extLst>
          </p:cNvPr>
          <p:cNvSpPr txBox="1"/>
          <p:nvPr/>
        </p:nvSpPr>
        <p:spPr>
          <a:xfrm>
            <a:off x="739775" y="2420712"/>
            <a:ext cx="6804025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GenNet</a:t>
            </a:r>
            <a:r>
              <a:rPr lang="en-IN" dirty="0"/>
              <a:t> is a Python-based generative AI network designed to assist users in generating creative content across various domains such as writing, design, and music composition.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By leveraging advanced machine learning algorithms, </a:t>
            </a:r>
            <a:r>
              <a:rPr lang="en-IN" dirty="0" err="1"/>
              <a:t>GenNet</a:t>
            </a:r>
            <a:r>
              <a:rPr lang="en-IN" dirty="0"/>
              <a:t> aims to provide a seamless solution for users to overcome creative blocks and generate high-quality content efficiently.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7061835" cy="10819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600" u="sng" dirty="0">
                <a:solidFill>
                  <a:srgbClr val="0070C0"/>
                </a:solidFill>
              </a:rPr>
              <a:t>WHO</a:t>
            </a:r>
            <a:r>
              <a:rPr sz="3600" u="sng" spc="-245" dirty="0">
                <a:solidFill>
                  <a:srgbClr val="0070C0"/>
                </a:solidFill>
              </a:rPr>
              <a:t> </a:t>
            </a:r>
            <a:r>
              <a:rPr sz="3600" u="sng" dirty="0">
                <a:solidFill>
                  <a:srgbClr val="0070C0"/>
                </a:solidFill>
              </a:rPr>
              <a:t>ARE</a:t>
            </a:r>
            <a:r>
              <a:rPr sz="3600" u="sng" spc="-70" dirty="0">
                <a:solidFill>
                  <a:srgbClr val="0070C0"/>
                </a:solidFill>
              </a:rPr>
              <a:t> </a:t>
            </a:r>
            <a:r>
              <a:rPr sz="3600" u="sng" dirty="0">
                <a:solidFill>
                  <a:srgbClr val="0070C0"/>
                </a:solidFill>
              </a:rPr>
              <a:t>THE</a:t>
            </a:r>
            <a:r>
              <a:rPr sz="3600" u="sng" spc="-55" dirty="0">
                <a:solidFill>
                  <a:srgbClr val="0070C0"/>
                </a:solidFill>
              </a:rPr>
              <a:t> </a:t>
            </a:r>
            <a:r>
              <a:rPr sz="3600" u="sng" dirty="0">
                <a:solidFill>
                  <a:srgbClr val="0070C0"/>
                </a:solidFill>
              </a:rPr>
              <a:t>END</a:t>
            </a:r>
            <a:r>
              <a:rPr sz="3600" u="sng" spc="-70" dirty="0">
                <a:solidFill>
                  <a:srgbClr val="0070C0"/>
                </a:solidFill>
              </a:rPr>
              <a:t> </a:t>
            </a:r>
            <a:r>
              <a:rPr sz="3600" u="sng" spc="-10" dirty="0">
                <a:solidFill>
                  <a:srgbClr val="0070C0"/>
                </a:solidFill>
              </a:rPr>
              <a:t>USERS?</a:t>
            </a:r>
            <a:endParaRPr sz="3600" u="sng" dirty="0">
              <a:solidFill>
                <a:srgbClr val="0070C0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6C7DB-7132-4A72-5CA8-157D4C562C38}"/>
              </a:ext>
            </a:extLst>
          </p:cNvPr>
          <p:cNvSpPr txBox="1"/>
          <p:nvPr/>
        </p:nvSpPr>
        <p:spPr>
          <a:xfrm>
            <a:off x="762512" y="1372787"/>
            <a:ext cx="8439150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Writers and bloggers seeking inspiration for articles, stories, or blog posts.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Graphic designers in need of fresh ideas for artwork, logos, or designs.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Musicians and composers looking for inspiration for melodies or chord progressions.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Marketing professionals aiming to generate engaging content for advertisements or social media campaigns.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Solution and Its Value Proposition: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GenNet</a:t>
            </a:r>
            <a:r>
              <a:rPr lang="en-IN" dirty="0"/>
              <a:t> offers a user-friendly interface where users can input parameters such as style, theme, or mood, and the AI model generates relevant content accordingly. The value proposition lies in providing users with a tool that not only aids in overcoming creative blocks but also offers a diverse range of ideas and concepts, enhancing their creative output.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dirty="0">
                <a:solidFill>
                  <a:srgbClr val="0070C0"/>
                </a:solidFill>
              </a:rPr>
              <a:t>YOUR</a:t>
            </a:r>
            <a:r>
              <a:rPr sz="3600" u="sng" spc="-95" dirty="0">
                <a:solidFill>
                  <a:srgbClr val="0070C0"/>
                </a:solidFill>
              </a:rPr>
              <a:t> </a:t>
            </a:r>
            <a:r>
              <a:rPr sz="3600" u="sng" spc="-10" dirty="0">
                <a:solidFill>
                  <a:srgbClr val="0070C0"/>
                </a:solidFill>
              </a:rPr>
              <a:t>SOLUTION</a:t>
            </a:r>
            <a:r>
              <a:rPr sz="3600" u="sng" spc="-345" dirty="0">
                <a:solidFill>
                  <a:srgbClr val="0070C0"/>
                </a:solidFill>
              </a:rPr>
              <a:t> </a:t>
            </a:r>
            <a:r>
              <a:rPr sz="3600" u="sng" dirty="0">
                <a:solidFill>
                  <a:srgbClr val="0070C0"/>
                </a:solidFill>
              </a:rPr>
              <a:t>AND</a:t>
            </a:r>
            <a:r>
              <a:rPr sz="3600" u="sng" spc="-20" dirty="0">
                <a:solidFill>
                  <a:srgbClr val="0070C0"/>
                </a:solidFill>
              </a:rPr>
              <a:t> </a:t>
            </a:r>
            <a:r>
              <a:rPr sz="3600" u="sng" dirty="0">
                <a:solidFill>
                  <a:srgbClr val="0070C0"/>
                </a:solidFill>
              </a:rPr>
              <a:t>ITS </a:t>
            </a:r>
            <a:r>
              <a:rPr sz="3600" u="sng" spc="-20" dirty="0">
                <a:solidFill>
                  <a:srgbClr val="0070C0"/>
                </a:solidFill>
              </a:rPr>
              <a:t>VALUE</a:t>
            </a:r>
            <a:r>
              <a:rPr sz="3600" u="sng" spc="-120" dirty="0">
                <a:solidFill>
                  <a:srgbClr val="0070C0"/>
                </a:solidFill>
              </a:rPr>
              <a:t> </a:t>
            </a:r>
            <a:r>
              <a:rPr sz="3600" u="sng" spc="-10" dirty="0">
                <a:solidFill>
                  <a:srgbClr val="0070C0"/>
                </a:solidFill>
              </a:rPr>
              <a:t>PROPOSITION</a:t>
            </a:r>
            <a:endParaRPr sz="3600" u="sng" dirty="0">
              <a:solidFill>
                <a:srgbClr val="0070C0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DBE3FE-65A8-2E50-5D5F-60B2077E1931}"/>
              </a:ext>
            </a:extLst>
          </p:cNvPr>
          <p:cNvSpPr txBox="1"/>
          <p:nvPr/>
        </p:nvSpPr>
        <p:spPr>
          <a:xfrm>
            <a:off x="3050458" y="1476375"/>
            <a:ext cx="7388942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Overcoming Creative Blocks: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  </a:t>
            </a:r>
            <a:r>
              <a:rPr lang="en-US" dirty="0" err="1"/>
              <a:t>GenNet</a:t>
            </a:r>
            <a:r>
              <a:rPr lang="en-US" dirty="0"/>
              <a:t> empowers users to overcome creative blocks by offering a diverse range of ideas and concepts, stimulating innovation, and enhancing productivity in their creative endeavors.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Efficiency and Accessibility: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      By automating the creative ideation process, </a:t>
            </a:r>
            <a:r>
              <a:rPr lang="en-US" dirty="0" err="1"/>
              <a:t>GenNet</a:t>
            </a:r>
            <a:r>
              <a:rPr lang="en-US" dirty="0"/>
              <a:t> streamlines content generation, making it more accessible and efficient for users across different skill levels and industries. Whether you're a writer, designer, musician, or marketer, </a:t>
            </a:r>
            <a:r>
              <a:rPr lang="en-US" dirty="0" err="1"/>
              <a:t>GenNet</a:t>
            </a:r>
            <a:r>
              <a:rPr lang="en-US" dirty="0"/>
              <a:t> provides a valuable resource for unlocking your creative potential and achieving your goals with ease.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42795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3600" u="sng" dirty="0">
                <a:solidFill>
                  <a:srgbClr val="0070C0"/>
                </a:solidFill>
              </a:rPr>
              <a:t>THE</a:t>
            </a:r>
            <a:r>
              <a:rPr sz="3600" u="sng" spc="20" dirty="0">
                <a:solidFill>
                  <a:srgbClr val="0070C0"/>
                </a:solidFill>
              </a:rPr>
              <a:t> </a:t>
            </a:r>
            <a:r>
              <a:rPr sz="3600" u="sng" dirty="0">
                <a:solidFill>
                  <a:srgbClr val="0070C0"/>
                </a:solidFill>
              </a:rPr>
              <a:t>WOW</a:t>
            </a:r>
            <a:r>
              <a:rPr sz="3600" u="sng" spc="90" dirty="0">
                <a:solidFill>
                  <a:srgbClr val="0070C0"/>
                </a:solidFill>
              </a:rPr>
              <a:t> </a:t>
            </a:r>
            <a:r>
              <a:rPr sz="3600" u="sng" dirty="0">
                <a:solidFill>
                  <a:srgbClr val="0070C0"/>
                </a:solidFill>
              </a:rPr>
              <a:t>IN YOUR </a:t>
            </a:r>
            <a:r>
              <a:rPr sz="3600" u="sng" spc="-10" dirty="0">
                <a:solidFill>
                  <a:srgbClr val="0070C0"/>
                </a:solidFill>
              </a:rPr>
              <a:t>SOLUTION</a:t>
            </a:r>
            <a:r>
              <a:rPr lang="en-US" sz="3600" u="sng" spc="-10" dirty="0">
                <a:solidFill>
                  <a:srgbClr val="0070C0"/>
                </a:solidFill>
              </a:rPr>
              <a:t>:</a:t>
            </a:r>
            <a:endParaRPr sz="3600" u="sng" dirty="0">
              <a:solidFill>
                <a:srgbClr val="0070C0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10B2-BA30-FBF5-F2C0-5E510927ED01}"/>
              </a:ext>
            </a:extLst>
          </p:cNvPr>
          <p:cNvSpPr txBox="1"/>
          <p:nvPr/>
        </p:nvSpPr>
        <p:spPr>
          <a:xfrm>
            <a:off x="2657474" y="1447800"/>
            <a:ext cx="8619743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Adaptive Learning: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       </a:t>
            </a:r>
            <a:r>
              <a:rPr lang="en-IN" dirty="0" err="1"/>
              <a:t>GenNet</a:t>
            </a:r>
            <a:r>
              <a:rPr lang="en-IN" dirty="0"/>
              <a:t> continuously learns from user feedback, refining its suggestions over time to better suit individual preferences.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Multimodal Output: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         Users can choose to generate content in various forms, including text, images, or audio, allowing for flexibility across different creative domains.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Collaboration Features: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            </a:t>
            </a:r>
            <a:r>
              <a:rPr lang="en-IN" dirty="0" err="1"/>
              <a:t>GenNet</a:t>
            </a:r>
            <a:r>
              <a:rPr lang="en-IN" dirty="0"/>
              <a:t> enables collaborative content creation by allowing users to share and co-create projects with others, fostering a sense of community and creativity.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1066800" y="235830"/>
            <a:ext cx="330454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-10" dirty="0">
                <a:solidFill>
                  <a:srgbClr val="0070C0"/>
                </a:solidFill>
              </a:rPr>
              <a:t>MODELLING</a:t>
            </a:r>
            <a:r>
              <a:rPr lang="en-US" sz="3600" u="sng" spc="-10" dirty="0">
                <a:solidFill>
                  <a:srgbClr val="0070C0"/>
                </a:solidFill>
              </a:rPr>
              <a:t>:</a:t>
            </a:r>
            <a:endParaRPr sz="3600" u="sng" spc="-1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28CB46-02DC-2DA4-6289-97BBCB4D2910}"/>
              </a:ext>
            </a:extLst>
          </p:cNvPr>
          <p:cNvSpPr txBox="1"/>
          <p:nvPr/>
        </p:nvSpPr>
        <p:spPr>
          <a:xfrm>
            <a:off x="838200" y="1728214"/>
            <a:ext cx="8313174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GenNet</a:t>
            </a:r>
            <a:r>
              <a:rPr lang="en-IN" dirty="0"/>
              <a:t> offers a dynamic platform where teams can seamlessly integrate wireframes to enhance their creative process.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With </a:t>
            </a:r>
            <a:r>
              <a:rPr lang="en-IN" dirty="0" err="1"/>
              <a:t>GenNet's</a:t>
            </a:r>
            <a:r>
              <a:rPr lang="en-IN" dirty="0"/>
              <a:t> AI-powered capabilities, teams can collaborate effortlessly, leveraging wireframes to visualize and iterate on their ideas in real-time.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By providing a flexible framework for incorporating wireframes, </a:t>
            </a:r>
            <a:r>
              <a:rPr lang="en-IN" dirty="0" err="1"/>
              <a:t>GenNet</a:t>
            </a:r>
            <a:r>
              <a:rPr lang="en-IN" dirty="0"/>
              <a:t> ensures that teams can tailor their creative workflow to meet their specific needs, whether they're designing websites, applications, or multimedia projects.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With </a:t>
            </a:r>
            <a:r>
              <a:rPr lang="en-IN" dirty="0" err="1"/>
              <a:t>GenNet</a:t>
            </a:r>
            <a:r>
              <a:rPr lang="en-IN" dirty="0"/>
              <a:t>, teams can unleash their creativity, streamline their workflow, and bring their visions to life like never before.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0C500335-EC5B-9AC6-5EAA-3B7996ABC5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4836211"/>
                  </p:ext>
                </p:extLst>
              </p:nvPr>
            </p:nvGraphicFramePr>
            <p:xfrm>
              <a:off x="8082116" y="-975153"/>
              <a:ext cx="3048000" cy="1714500"/>
            </p:xfrm>
            <a:graphic>
              <a:graphicData uri="http://schemas.microsoft.com/office/powerpoint/2016/slidezoom">
                <pslz:sldZm>
                  <pslz:sldZmObj sldId="264" cId="0">
                    <pslz:zmPr id="{F3156A3D-A359-496F-AF35-9EE91397EF6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C500335-EC5B-9AC6-5EAA-3B7996ABC5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82116" y="-97515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673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Calibri</vt:lpstr>
      <vt:lpstr>Söhne</vt:lpstr>
      <vt:lpstr>Trebuchet MS</vt:lpstr>
      <vt:lpstr>Office Theme</vt:lpstr>
      <vt:lpstr>PowerPoint Presentation</vt:lpstr>
      <vt:lpstr>GenNet: Empowering Creativity with AI</vt:lpstr>
      <vt:lpstr>AGENDA :</vt:lpstr>
      <vt:lpstr>PROBLEM  STATEMENT:</vt:lpstr>
      <vt:lpstr>PROJECT  OVERVIEW:</vt:lpstr>
      <vt:lpstr>WHO ARE THE END USERS?</vt:lpstr>
      <vt:lpstr>YOUR SOLUTION AND ITS VALUE PROPOSITION</vt:lpstr>
      <vt:lpstr>THE WOW IN YOUR SOLUTION:</vt:lpstr>
      <vt:lpstr>MODELLING:</vt:lpstr>
      <vt:lpstr>RESULTS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Lathika Sherin R</dc:creator>
  <cp:lastModifiedBy>Lathika Sherin R</cp:lastModifiedBy>
  <cp:revision>3</cp:revision>
  <dcterms:created xsi:type="dcterms:W3CDTF">2024-04-05T04:37:55Z</dcterms:created>
  <dcterms:modified xsi:type="dcterms:W3CDTF">2024-04-05T06:38:37Z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  <property fmtid="{D5CDD505-2E9C-101B-9397-08002B2CF9AE}" pid="4" name="Producer">
    <vt:lpwstr>3-Heights(TM) PDF Security Shell 4.8.25.2 (http://www.pdf-tools.com)</vt:lpwstr>
  </property>
</Properties>
</file>