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9" r:id="rId1"/>
  </p:sldMasterIdLst>
  <p:notesMasterIdLst>
    <p:notesMasterId r:id="rId18"/>
  </p:notesMasterIdLst>
  <p:sldIdLst>
    <p:sldId id="256" r:id="rId2"/>
    <p:sldId id="286" r:id="rId3"/>
    <p:sldId id="258" r:id="rId4"/>
    <p:sldId id="287" r:id="rId5"/>
    <p:sldId id="289" r:id="rId6"/>
    <p:sldId id="288" r:id="rId7"/>
    <p:sldId id="282" r:id="rId8"/>
    <p:sldId id="283" r:id="rId9"/>
    <p:sldId id="284" r:id="rId10"/>
    <p:sldId id="285" r:id="rId11"/>
    <p:sldId id="292" r:id="rId12"/>
    <p:sldId id="290" r:id="rId13"/>
    <p:sldId id="294" r:id="rId14"/>
    <p:sldId id="293" r:id="rId15"/>
    <p:sldId id="261" r:id="rId16"/>
    <p:sldId id="29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000000"/>
          </p15:clr>
        </p15:guide>
        <p15:guide id="2" pos="2857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095" autoAdjust="0"/>
  </p:normalViewPr>
  <p:slideViewPr>
    <p:cSldViewPr snapToGrid="0">
      <p:cViewPr varScale="1">
        <p:scale>
          <a:sx n="71" d="100"/>
          <a:sy n="71" d="100"/>
        </p:scale>
        <p:origin x="1236" y="60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09248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31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ru-RU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618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37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93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C841FC-57A2-4B49-9D4D-28B222E43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02CD773-2F0D-465D-A4EC-0A1F2FF37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8C241FC-8D47-403D-8251-7734F9A5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2BBF034-6334-414D-A9C3-8BD3A8A6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671032E-6BCD-4F8F-A92A-CE08C53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7697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D67F26-DBC0-4F84-90C7-99B8CF01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3FE5B5E-1B4B-4AAF-A0D5-2DED36D7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914EA14-B140-456F-BB65-2ACB7116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9BA2E84-8336-4F7E-A49F-613B1AA0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D1E3993-D57F-4410-9351-0B70851B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9330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6E3A95C9-2AC9-42FD-9864-E260C6A82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423B518-4ADE-430D-880C-6A430ABA6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5BBEE45-997C-482A-8E36-4BA2800C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1D04E85-8B37-45E7-872D-5C6D616A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340951E-41E8-4E0B-BA85-631FA143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2495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52A87F-15FD-448A-B7A5-4B6D3BBD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5F57676-77F2-43C1-AC1B-E9EED71B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3E33D72-DE79-4B9D-83AB-26BEA808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492D02B-5A37-4CB7-9CD9-5A1D5CB6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0D1B172-BBD0-4EE5-BA6A-3DDD66AC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12844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5002DF3-D283-4380-AEAA-642351F5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AA11E12-529C-4F43-B7D6-DDEF0A0B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29109E3-7FE1-40FD-B5CB-CF856A82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92D1E43-4D51-4230-937F-C4129704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6D67A25-975D-475F-8DAA-F204ECF8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6932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6AA951B-9881-4F3B-BD3F-C0AB0ABE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E14786D-94A1-4E1F-8698-C555ED2F9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2405FBA-E384-423E-BE17-9AB999B31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595E605-47FC-4B6C-89CA-8DADC86F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4F66B0B-1122-4C5F-BDB9-031306B8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6786CA6D-A494-4884-845A-9FDC7FAB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8664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E22F650-4BE4-48BA-951B-DD2C0842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7B7139B-AC3C-4350-AD54-704012BE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940577B-A090-4F65-BB4B-8ABBF4DB2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73CF2249-F7D8-4508-9293-424BEE767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8278FBEC-D74B-49CB-8C64-D18AF741B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178860A-4651-443C-A327-154D30D8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918805D9-C25A-4048-B212-AF4D3AFB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F59F91B2-9F98-4E8E-BE1C-80AD300F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31951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230A0EF-45FB-4C63-BEFF-815B87E3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3A7A212D-B7C9-4A49-B9FD-6BC5984C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441FD8D1-B54B-46C2-A737-FD642316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5E27EA-9CB4-41D5-842B-96730DEE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67978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889C99A2-9277-4A37-9AFA-384851EA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D6A39422-82D9-4346-85EB-EC7954E5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FA83CB1-A302-43C9-B84F-487A14A3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7231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CAE5BF-CCBB-430C-A40F-5AFF38EA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BBAE0FA-B40D-436D-BCD3-52DC190F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F83B81C-B571-4E64-8C95-CF8FAB3CB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DC84396-D41B-48FE-A43C-20FC0A26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B0C48A3-D459-4802-8C88-C46FD698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623770E-3E8D-49DD-880C-99C4EBC2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72492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DA8F5F5-FD3F-43BA-AC14-B3CE72F4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4F2A94EF-8B23-49B7-A318-7A5C63711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036A2EEC-BB26-48A8-8B92-945A30037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65AE418-A301-44C8-8A79-3B45D7A6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ED88662-0315-4E16-97ED-030AAEC8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0242FDE-4EDF-42B9-ACCE-C770D56D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48034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897991-B780-49FB-BA8A-76A32F98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D947693-14EB-461E-A188-10ECDEF11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88457D5-00F0-4AED-B15F-6E04B9FA2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6E797F-07CD-49D1-94D4-BF95CDA33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0CB587E-DA21-46F0-8C72-D110B8EA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6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1;g890fc14cac_0_83">
            <a:extLst>
              <a:ext uri="{FF2B5EF4-FFF2-40B4-BE49-F238E27FC236}">
                <a16:creationId xmlns="" xmlns:a16="http://schemas.microsoft.com/office/drawing/2014/main" id="{6803F840-1DAF-4378-8BFF-2B486BFF837B}"/>
              </a:ext>
            </a:extLst>
          </p:cNvPr>
          <p:cNvSpPr txBox="1"/>
          <p:nvPr/>
        </p:nvSpPr>
        <p:spPr>
          <a:xfrm>
            <a:off x="945024" y="455636"/>
            <a:ext cx="7479330" cy="12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«Северо-Восточный федеральный университет </a:t>
            </a:r>
            <a:r>
              <a:rPr lang="ru-RU" sz="1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им. 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М.К.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Аммосова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математики и информатики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технологии»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9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669CE12-3B61-477E-9797-E8D2F736A637}"/>
              </a:ext>
            </a:extLst>
          </p:cNvPr>
          <p:cNvSpPr txBox="1"/>
          <p:nvPr/>
        </p:nvSpPr>
        <p:spPr>
          <a:xfrm>
            <a:off x="828112" y="2161645"/>
            <a:ext cx="7713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ДЛЯ УЧЕТА НАУЧНО-ИССЛЕДОВАТЕЛЬСКИХ РАБОТ ОБУЧАЮЩИХСЯ СУНЦ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E52505F-3FD1-43A4-B721-1EADDDBF3216}"/>
              </a:ext>
            </a:extLst>
          </p:cNvPr>
          <p:cNvSpPr txBox="1"/>
          <p:nvPr/>
        </p:nvSpPr>
        <p:spPr>
          <a:xfrm>
            <a:off x="4893134" y="4133445"/>
            <a:ext cx="3790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студенты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курса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Б-ФИИТ-19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 СВФУ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Дьяконов Егор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Ньургустанович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Местников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Айтал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Семенович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lang="ru-RU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кафедры ИТ ИМИ СВФУ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Васильева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249CB2E-3011-48D5-B527-0BDF19624557}"/>
              </a:ext>
            </a:extLst>
          </p:cNvPr>
          <p:cNvSpPr txBox="1"/>
          <p:nvPr/>
        </p:nvSpPr>
        <p:spPr>
          <a:xfrm>
            <a:off x="4192686" y="6024002"/>
            <a:ext cx="1264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Якутск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634BA43-90DE-4853-8598-90F30CAEEB4B}"/>
              </a:ext>
            </a:extLst>
          </p:cNvPr>
          <p:cNvSpPr txBox="1"/>
          <p:nvPr/>
        </p:nvSpPr>
        <p:spPr>
          <a:xfrm>
            <a:off x="1591502" y="3393766"/>
            <a:ext cx="618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02.03.02 «Фундаментальная информатика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информационные технологии»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веб-приложения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18" y="1825625"/>
            <a:ext cx="6076483" cy="4320000"/>
          </a:xfr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1718" y="1461571"/>
            <a:ext cx="246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авторизации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7" y="1240491"/>
            <a:ext cx="7194177" cy="5115860"/>
          </a:xfr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187" y="871159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5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92" y="1247400"/>
            <a:ext cx="7070449" cy="5027875"/>
          </a:xfr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68187" y="871159"/>
            <a:ext cx="444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«Научно-исследовательская работа»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8" t="39322" r="4849" b="379"/>
          <a:stretch/>
        </p:blipFill>
        <p:spPr>
          <a:xfrm>
            <a:off x="968187" y="1240491"/>
            <a:ext cx="7140389" cy="489136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68187" y="758913"/>
            <a:ext cx="684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выбора НИР в разделе «Научно-исследовательская работа»</a:t>
            </a:r>
          </a:p>
        </p:txBody>
      </p:sp>
    </p:spTree>
    <p:extLst>
      <p:ext uri="{BB962C8B-B14F-4D97-AF65-F5344CB8AC3E}">
        <p14:creationId xmlns:p14="http://schemas.microsoft.com/office/powerpoint/2010/main" val="134419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5" y="1300035"/>
            <a:ext cx="7006887" cy="474245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68187" y="758913"/>
            <a:ext cx="245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«Конференции»</a:t>
            </a:r>
          </a:p>
        </p:txBody>
      </p:sp>
    </p:spTree>
    <p:extLst>
      <p:ext uri="{BB962C8B-B14F-4D97-AF65-F5344CB8AC3E}">
        <p14:creationId xmlns:p14="http://schemas.microsoft.com/office/powerpoint/2010/main" val="244198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795977" y="550412"/>
            <a:ext cx="7556172" cy="60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4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Заключение</a:t>
            </a:r>
            <a:endParaRPr sz="2400" b="1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idx="1"/>
          </p:nvPr>
        </p:nvSpPr>
        <p:spPr>
          <a:xfrm>
            <a:off x="457200" y="1409350"/>
            <a:ext cx="8229600" cy="476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BDD1F9"/>
              </a:buClr>
              <a:buSzPts val="2200"/>
            </a:pPr>
            <a:r>
              <a:rPr lang="ru-RU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Изучена предметная область и изучены технологии разработки веб-приложений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BDD1F9"/>
              </a:buClr>
              <a:buSzPts val="2200"/>
            </a:pPr>
            <a:r>
              <a:rPr lang="ru-RU" sz="240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Спроектирована БД и архитектура веб-приложения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BDD1F9"/>
              </a:buClr>
              <a:buSzPts val="2200"/>
              <a:buNone/>
            </a:pPr>
            <a:endParaRPr lang="ru-RU" sz="2400" dirty="0" smtClean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BDD1F9"/>
              </a:buClr>
              <a:buSzPts val="2200"/>
              <a:buNone/>
            </a:pPr>
            <a:r>
              <a:rPr lang="ru-RU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Автоматизация учета НИР значительно ускоряет документооборот учебного заведения.</a:t>
            </a:r>
            <a:endParaRPr lang="ru-RU"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200"/>
              <a:buFont typeface="Times New Roman"/>
              <a:buNone/>
            </a:pPr>
            <a:endParaRPr lang="ru-RU"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ru-RU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1;g890fc14cac_0_83">
            <a:extLst>
              <a:ext uri="{FF2B5EF4-FFF2-40B4-BE49-F238E27FC236}">
                <a16:creationId xmlns="" xmlns:a16="http://schemas.microsoft.com/office/drawing/2014/main" id="{6803F840-1DAF-4378-8BFF-2B486BFF837B}"/>
              </a:ext>
            </a:extLst>
          </p:cNvPr>
          <p:cNvSpPr txBox="1"/>
          <p:nvPr/>
        </p:nvSpPr>
        <p:spPr>
          <a:xfrm>
            <a:off x="945024" y="455636"/>
            <a:ext cx="7479330" cy="12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«Северо-Восточный федеральный университет </a:t>
            </a:r>
            <a:r>
              <a:rPr lang="ru-RU" sz="1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им. 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М.К.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Аммосова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математики и информатики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технологии»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9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669CE12-3B61-477E-9797-E8D2F736A637}"/>
              </a:ext>
            </a:extLst>
          </p:cNvPr>
          <p:cNvSpPr txBox="1"/>
          <p:nvPr/>
        </p:nvSpPr>
        <p:spPr>
          <a:xfrm>
            <a:off x="828112" y="2161645"/>
            <a:ext cx="7713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ДЛЯ УЧЕТА НАУЧНО-ИССЛЕДОВАТЕЛЬСКИХ РАБОТ ОБУЧАЮЩИХСЯ СУНЦ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E52505F-3FD1-43A4-B721-1EADDDBF3216}"/>
              </a:ext>
            </a:extLst>
          </p:cNvPr>
          <p:cNvSpPr txBox="1"/>
          <p:nvPr/>
        </p:nvSpPr>
        <p:spPr>
          <a:xfrm>
            <a:off x="4893134" y="4133445"/>
            <a:ext cx="3790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студенты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курса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Б-ФИИТ-19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 СВФУ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Дьяконов Егор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Ньургустанович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Местников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Айтал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Семенович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lang="ru-RU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кафедры ИТ ИМИ СВФУ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Васильева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249CB2E-3011-48D5-B527-0BDF19624557}"/>
              </a:ext>
            </a:extLst>
          </p:cNvPr>
          <p:cNvSpPr txBox="1"/>
          <p:nvPr/>
        </p:nvSpPr>
        <p:spPr>
          <a:xfrm>
            <a:off x="4192686" y="6024002"/>
            <a:ext cx="1264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Якутск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634BA43-90DE-4853-8598-90F30CAEEB4B}"/>
              </a:ext>
            </a:extLst>
          </p:cNvPr>
          <p:cNvSpPr txBox="1"/>
          <p:nvPr/>
        </p:nvSpPr>
        <p:spPr>
          <a:xfrm>
            <a:off x="1591502" y="3393766"/>
            <a:ext cx="618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02.03.02 «Фундаментальная информатика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информационные технологии»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47" y="2918953"/>
            <a:ext cx="5703784" cy="38025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14124"/>
            <a:ext cx="78867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проблема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7" y="1296407"/>
            <a:ext cx="3588682" cy="239033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41" y="1781505"/>
            <a:ext cx="2286060" cy="48871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10" y="4233473"/>
            <a:ext cx="3566661" cy="23756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82" y="1691179"/>
            <a:ext cx="3490168" cy="23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ru-RU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ru-RU"/>
          </a:p>
        </p:txBody>
      </p:sp>
      <p:sp>
        <p:nvSpPr>
          <p:cNvPr id="115" name="Google Shape;115;p15"/>
          <p:cNvSpPr txBox="1"/>
          <p:nvPr/>
        </p:nvSpPr>
        <p:spPr>
          <a:xfrm>
            <a:off x="457200" y="985653"/>
            <a:ext cx="8497887" cy="57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200"/>
              <a:buFont typeface="Times New Roman"/>
              <a:buNone/>
            </a:pPr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для учета НИР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учащихся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	Изучить предметную область и провести обзор аналогов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Выбрать средства разработки и спроектировать базу данных, архитектуру веб-приложения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Разработать локальное веб-приложение учета научно-исследовательских работ обучающихся СУНЦ</a:t>
            </a:r>
          </a:p>
          <a:p>
            <a:pPr lvl="0" algn="just">
              <a:lnSpc>
                <a:spcPct val="150000"/>
              </a:lnSpc>
            </a:pP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1538" y="61897"/>
            <a:ext cx="7886700" cy="1188679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2" r="5172" b="63793"/>
          <a:stretch/>
        </p:blipFill>
        <p:spPr bwMode="auto">
          <a:xfrm>
            <a:off x="2081506" y="1472018"/>
            <a:ext cx="4846763" cy="115644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9"/>
          <a:stretch>
            <a:fillRect/>
          </a:stretch>
        </p:blipFill>
        <p:spPr bwMode="auto">
          <a:xfrm>
            <a:off x="0" y="2628465"/>
            <a:ext cx="5042647" cy="37278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Рисунок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7787"/>
          <a:stretch/>
        </p:blipFill>
        <p:spPr bwMode="auto">
          <a:xfrm>
            <a:off x="5042646" y="2628465"/>
            <a:ext cx="4101353" cy="37278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539623" y="991965"/>
            <a:ext cx="19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СУНЦ МГУ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8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1165"/>
          <a:stretch/>
        </p:blipFill>
        <p:spPr bwMode="auto">
          <a:xfrm>
            <a:off x="2364644" y="1260616"/>
            <a:ext cx="4497023" cy="85855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718" y="2192340"/>
            <a:ext cx="4881282" cy="409337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Рисунок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64"/>
          <a:stretch/>
        </p:blipFill>
        <p:spPr bwMode="auto">
          <a:xfrm>
            <a:off x="0" y="2192341"/>
            <a:ext cx="4262719" cy="40202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647891" y="706618"/>
            <a:ext cx="19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СУНЦ НГУ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24" y="1804680"/>
            <a:ext cx="6964222" cy="398567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4954">
            <a:off x="871932" y="1816811"/>
            <a:ext cx="2692866" cy="1391911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592198" y="3078760"/>
            <a:ext cx="897622" cy="718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2592198" y="3078760"/>
            <a:ext cx="897622" cy="71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818701"/>
            <a:ext cx="7886700" cy="3358262"/>
          </a:xfrm>
        </p:spPr>
        <p:txBody>
          <a:bodyPr/>
          <a:lstStyle/>
          <a:p>
            <a:r>
              <a:rPr lang="ru-RU" dirty="0" smtClean="0"/>
              <a:t>Учет НИР</a:t>
            </a:r>
          </a:p>
          <a:p>
            <a:r>
              <a:rPr lang="ru-RU" dirty="0" smtClean="0"/>
              <a:t>Составление отчетов по НИР</a:t>
            </a:r>
          </a:p>
          <a:p>
            <a:r>
              <a:rPr lang="ru-RU" dirty="0" smtClean="0"/>
              <a:t>Содержание информации о НИР, учащихся, </a:t>
            </a:r>
            <a:r>
              <a:rPr lang="ru-RU" dirty="0" err="1" smtClean="0"/>
              <a:t>преподователях</a:t>
            </a:r>
            <a:endParaRPr lang="ru-RU" dirty="0" smtClean="0"/>
          </a:p>
          <a:p>
            <a:r>
              <a:rPr lang="ru-RU" dirty="0" smtClean="0"/>
              <a:t>Пользовательские возможности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3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604" y="1825625"/>
            <a:ext cx="3952792" cy="435133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56" y="1604645"/>
            <a:ext cx="7248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213</Words>
  <Application>Microsoft Office PowerPoint</Application>
  <PresentationFormat>Экран (4:3)</PresentationFormat>
  <Paragraphs>66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 и проблема</vt:lpstr>
      <vt:lpstr>Презентация PowerPoint</vt:lpstr>
      <vt:lpstr>Аналоги</vt:lpstr>
      <vt:lpstr>Презентация PowerPoint</vt:lpstr>
      <vt:lpstr>Инструменты</vt:lpstr>
      <vt:lpstr>Требования </vt:lpstr>
      <vt:lpstr>Модель классов</vt:lpstr>
      <vt:lpstr>Архитектура</vt:lpstr>
      <vt:lpstr>Представление веб-приложения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«СЕВЕРО-ВОСТОЧНЫЙ ФЕДЕРАЛЬНЫЙ УНИВЕРСИТЕТ ИМЕНИ М.К. АММОСОВА» Институт математики и информатики Кафедра «Информационные технологии»</dc:title>
  <dc:creator>Пользователь</dc:creator>
  <cp:lastModifiedBy>Местников</cp:lastModifiedBy>
  <cp:revision>138</cp:revision>
  <dcterms:modified xsi:type="dcterms:W3CDTF">2022-06-14T18:38:02Z</dcterms:modified>
</cp:coreProperties>
</file>