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9A824-0452-42BC-A198-27EC28B7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00994"/>
            <a:ext cx="8991600" cy="1645920"/>
          </a:xfrm>
        </p:spPr>
        <p:txBody>
          <a:bodyPr/>
          <a:lstStyle/>
          <a:p>
            <a:r>
              <a:rPr lang="fr-FR" dirty="0"/>
              <a:t>Projet de compilation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F37BEC-F2EE-4944-B03C-9CFD065B2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- ELBOUGA latifa                            QAZDAR </a:t>
            </a:r>
            <a:r>
              <a:rPr lang="fr-FR" dirty="0" err="1"/>
              <a:t>aimad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9BE59E-1336-4FB1-90D0-CB00261AAC2B}"/>
              </a:ext>
            </a:extLst>
          </p:cNvPr>
          <p:cNvSpPr txBox="1"/>
          <p:nvPr/>
        </p:nvSpPr>
        <p:spPr>
          <a:xfrm>
            <a:off x="3324225" y="5149525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</a:t>
            </a:r>
            <a:r>
              <a:rPr lang="fr-FR" b="1" dirty="0"/>
              <a:t>- </a:t>
            </a:r>
            <a:r>
              <a:rPr lang="fr-FR" dirty="0"/>
              <a:t>IKEN </a:t>
            </a:r>
            <a:r>
              <a:rPr lang="fr-FR" dirty="0" err="1"/>
              <a:t>samya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B13DDE-E912-4C38-B1ED-BA486789992F}"/>
              </a:ext>
            </a:extLst>
          </p:cNvPr>
          <p:cNvSpPr txBox="1"/>
          <p:nvPr/>
        </p:nvSpPr>
        <p:spPr>
          <a:xfrm>
            <a:off x="2942844" y="4352544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Réaliser par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F1C063-D238-4CB1-8F53-8ADB04582857}"/>
              </a:ext>
            </a:extLst>
          </p:cNvPr>
          <p:cNvSpPr txBox="1"/>
          <p:nvPr/>
        </p:nvSpPr>
        <p:spPr>
          <a:xfrm>
            <a:off x="6981825" y="4352544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Encadré par:</a:t>
            </a:r>
          </a:p>
        </p:txBody>
      </p:sp>
    </p:spTree>
    <p:extLst>
      <p:ext uri="{BB962C8B-B14F-4D97-AF65-F5344CB8AC3E}">
        <p14:creationId xmlns:p14="http://schemas.microsoft.com/office/powerpoint/2010/main" val="123481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39490-9BC9-4800-9639-D153685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but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59C84-9C0E-4F47-8F52-C91B3C01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 Le projet consiste à créer, à l’aide de YACC et de LEX, un traducteur d’un texte écrit en notre langage, exprime en algorithme, en un autre texte spécifiant le même algorithme dans le langage C.</a:t>
            </a:r>
          </a:p>
        </p:txBody>
      </p:sp>
    </p:spTree>
    <p:extLst>
      <p:ext uri="{BB962C8B-B14F-4D97-AF65-F5344CB8AC3E}">
        <p14:creationId xmlns:p14="http://schemas.microsoft.com/office/powerpoint/2010/main" val="5411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4269B-AE12-43F6-B01A-90D4BF8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structure général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DB42316-24D2-4A0A-95F2-012F63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 algo </a:t>
            </a:r>
            <a:r>
              <a:rPr lang="fr-FR" dirty="0" err="1"/>
              <a:t>Nom_algo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[ </a:t>
            </a:r>
            <a:r>
              <a:rPr lang="fr-FR" dirty="0" err="1"/>
              <a:t>liste_fonction_procedure</a:t>
            </a:r>
            <a:r>
              <a:rPr lang="fr-FR" dirty="0"/>
              <a:t> 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Declaration</a:t>
            </a:r>
            <a:r>
              <a:rPr lang="fr-FR" dirty="0"/>
              <a:t> des variables du programme principale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Debut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liste_d_instruction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9358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1FE33-9065-44D9-97EF-D9650DC9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17267"/>
            <a:ext cx="7729728" cy="1188720"/>
          </a:xfrm>
        </p:spPr>
        <p:txBody>
          <a:bodyPr/>
          <a:lstStyle/>
          <a:p>
            <a:r>
              <a:rPr lang="fr-FR" dirty="0"/>
              <a:t>Les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203222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898E5-75ED-4F47-B6AE-9E4B2C6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C852A01-7354-4113-B24A-9690C2E8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6" y="2638425"/>
            <a:ext cx="7343774" cy="3562350"/>
          </a:xfrm>
        </p:spPr>
      </p:pic>
    </p:spTree>
    <p:extLst>
      <p:ext uri="{BB962C8B-B14F-4D97-AF65-F5344CB8AC3E}">
        <p14:creationId xmlns:p14="http://schemas.microsoft.com/office/powerpoint/2010/main" val="259470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145D6-6321-45BF-86D7-E27E0C75B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5" y="2281969"/>
            <a:ext cx="8991600" cy="1645920"/>
          </a:xfrm>
        </p:spPr>
        <p:txBody>
          <a:bodyPr/>
          <a:lstStyle/>
          <a:p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4540248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18</TotalTime>
  <Words>103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Colis</vt:lpstr>
      <vt:lpstr>Projet de compilation</vt:lpstr>
      <vt:lpstr>LE but du projet</vt:lpstr>
      <vt:lpstr>La structure général</vt:lpstr>
      <vt:lpstr>Les fonctionnalités</vt:lpstr>
      <vt:lpstr>Interface graphique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compilation</dc:title>
  <dc:creator>latifa elbouga</dc:creator>
  <cp:lastModifiedBy>latifa elbouga</cp:lastModifiedBy>
  <cp:revision>3</cp:revision>
  <dcterms:created xsi:type="dcterms:W3CDTF">2021-06-03T15:28:06Z</dcterms:created>
  <dcterms:modified xsi:type="dcterms:W3CDTF">2021-06-03T15:46:37Z</dcterms:modified>
</cp:coreProperties>
</file>