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59" r:id="rId3"/>
    <p:sldId id="261" r:id="rId4"/>
    <p:sldId id="264" r:id="rId5"/>
    <p:sldId id="260" r:id="rId6"/>
    <p:sldId id="263" r:id="rId7"/>
    <p:sldId id="27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1C6D4B-ED4B-4B61-9E71-DE38E1F26E8A}">
  <a:tblStyle styleId="{861C6D4B-ED4B-4B61-9E71-DE38E1F26E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94430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79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15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983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854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846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522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949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63" r:id="rId7"/>
    <p:sldLayoutId id="2147483665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Tu7Se8kTXNeu0nfne0enewkuZP5gXoWv1ZuVc1MnJg/co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Abdul Jabbar Ramadhani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425901" y="6573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jQuery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85205" y="898250"/>
            <a:ext cx="4447325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Bahasa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jQuery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ditemukan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bernama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John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2006.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itulah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jQuery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ditetapkan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lintas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inkonsistensi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impelementasi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di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Firefox, Internet Explorer,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Chrome (yang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dirilis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2008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bertugas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mengompres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tunggal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Artinya,kalian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menulis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berbaris-baris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jQuery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</a:t>
            </a:r>
            <a:r>
              <a:rPr lang="en" dirty="0" smtClean="0"/>
              <a:t>eunggulan jQuery</a:t>
            </a:r>
            <a:endParaRPr sz="3000"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5913564" y="3082375"/>
            <a:ext cx="2989275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Memudahkan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efek-efek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JavaScript.</a:t>
            </a:r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371789" y="1711007"/>
            <a:ext cx="2947016" cy="686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jQuery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cenderung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fleksibel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913565" y="1638026"/>
            <a:ext cx="2908887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 algn="l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Memudahkan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elemen-elemen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400050" indent="-285750" algn="l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Manipulasi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114300" indent="0" algn="l">
              <a:buClr>
                <a:schemeClr val="accent2">
                  <a:lumMod val="60000"/>
                  <a:lumOff val="40000"/>
                </a:schemeClr>
              </a:buClr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371789" y="3119407"/>
            <a:ext cx="2828785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juga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berinteraksi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dikombinasikan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dirty="0" err="1"/>
              <a:t>Kekurangan</a:t>
            </a:r>
            <a:r>
              <a:rPr lang="en-ID" dirty="0"/>
              <a:t> jQuery</a:t>
            </a:r>
            <a:endParaRPr dirty="0"/>
          </a:p>
        </p:txBody>
      </p:sp>
      <p:pic>
        <p:nvPicPr>
          <p:cNvPr id="700" name="Google Shape;700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r="14850"/>
          <a:stretch/>
        </p:blipFill>
        <p:spPr>
          <a:xfrm>
            <a:off x="774900" y="1519750"/>
            <a:ext cx="3595623" cy="26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3"/>
          <p:cNvSpPr txBox="1">
            <a:spLocks noGrp="1"/>
          </p:cNvSpPr>
          <p:nvPr>
            <p:ph type="subTitle" idx="4294967295"/>
          </p:nvPr>
        </p:nvSpPr>
        <p:spPr>
          <a:xfrm>
            <a:off x="4569824" y="1652870"/>
            <a:ext cx="4061709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open source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terkadang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terkecuali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jQuery.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2" name="Google Shape;702;p33"/>
          <p:cNvSpPr/>
          <p:nvPr/>
        </p:nvSpPr>
        <p:spPr>
          <a:xfrm>
            <a:off x="5439938" y="133777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3"/>
          <p:cNvSpPr/>
          <p:nvPr/>
        </p:nvSpPr>
        <p:spPr>
          <a:xfrm>
            <a:off x="7439903" y="2717059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3"/>
          <p:cNvSpPr txBox="1">
            <a:spLocks noGrp="1"/>
          </p:cNvSpPr>
          <p:nvPr>
            <p:ph type="subTitle" idx="4294967295"/>
          </p:nvPr>
        </p:nvSpPr>
        <p:spPr>
          <a:xfrm>
            <a:off x="4712429" y="3308555"/>
            <a:ext cx="4341135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sekali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jQuery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kompetibel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8" name="Google Shape;708;p33"/>
          <p:cNvSpPr/>
          <p:nvPr/>
        </p:nvSpPr>
        <p:spPr>
          <a:xfrm>
            <a:off x="5439938" y="30472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</a:t>
            </a:r>
            <a:r>
              <a:rPr lang="en" dirty="0" smtClean="0"/>
              <a:t>ara menggunakan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931234" y="1196026"/>
            <a:ext cx="174162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JavaScript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31245" y="1684093"/>
            <a:ext cx="3332529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(“demo”).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“Welcome to Our Website!”;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jQuery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$(“#demo”).html(“Welcome to Our Website!”);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stCxn id="572" idx="1"/>
          </p:cNvCxnSpPr>
          <p:nvPr/>
        </p:nvCxnSpPr>
        <p:spPr>
          <a:xfrm rot="10800000" flipH="1" flipV="1">
            <a:off x="931234" y="1484926"/>
            <a:ext cx="2543700" cy="2202000"/>
          </a:xfrm>
          <a:prstGeom prst="bentConnector3">
            <a:avLst>
              <a:gd name="adj1" fmla="val -898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stCxn id="574" idx="3"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0685" y="135039"/>
            <a:ext cx="358829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enjelasan </a:t>
            </a:r>
            <a:endParaRPr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447441" y="1073425"/>
            <a:ext cx="5199733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($)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 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jQuery.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Sintaks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(selector) 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menandakan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dituju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.action() 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 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 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merujuk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(“#demo) 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selector, 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tulisan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(“Welcome to Our Website!”) 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129351" y="1562919"/>
            <a:ext cx="4234438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131</Words>
  <Application>Microsoft Office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Fira Sans Condensed Medium</vt:lpstr>
      <vt:lpstr>Fira Sans Extra Condensed Medium</vt:lpstr>
      <vt:lpstr>Maven Pro</vt:lpstr>
      <vt:lpstr>Share Tech</vt:lpstr>
      <vt:lpstr>Times New Roman</vt:lpstr>
      <vt:lpstr>Wingdings</vt:lpstr>
      <vt:lpstr>Data Science Consulting by Slidesgo</vt:lpstr>
      <vt:lpstr>jQuery</vt:lpstr>
      <vt:lpstr>jQuery</vt:lpstr>
      <vt:lpstr>Keunggulan jQuery</vt:lpstr>
      <vt:lpstr>Kekurangan jQuery</vt:lpstr>
      <vt:lpstr>Cara menggunakan</vt:lpstr>
      <vt:lpstr>Penjelasan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cp:lastModifiedBy>Microsoft account</cp:lastModifiedBy>
  <cp:revision>7</cp:revision>
  <dcterms:modified xsi:type="dcterms:W3CDTF">2022-07-03T11:19:30Z</dcterms:modified>
</cp:coreProperties>
</file>