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Recarra Roadmap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Smart Steps to Build, Launch, and Scale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1: Backend Integration &amp; Smart Logic Wiring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Set up form submission endpoints with secure backend (Node.js, Flask, or PHP).</a:t>
            </a:r>
          </a:p>
          <a:p>
            <a:pPr>
              <a:defRPr sz="1600"/>
            </a:pPr>
            <a:r>
              <a:t>Ensure form fields include user info, car data, offer type, and timestamps.</a:t>
            </a:r>
          </a:p>
          <a:p>
            <a:pPr>
              <a:defRPr sz="1600"/>
            </a:pPr>
            <a:r>
              <a:t>Store data in PostgreSQL or MongoDB securely.</a:t>
            </a:r>
          </a:p>
          <a:p>
            <a:pPr>
              <a:defRPr sz="1600"/>
            </a:pPr>
            <a:r>
              <a:t>Generate and log unique Offer IDs (e.g., R-7FJ38K2G9).</a:t>
            </a:r>
          </a:p>
          <a:p>
            <a:pPr>
              <a:defRPr sz="1600"/>
            </a:pPr>
            <a:r>
              <a:t>Protect system with HTTPS, CAPTCHA, file-type filters, and input sanitation.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2: Admin Dashboard &amp; Offer Tracker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Secure admin login to view/manage offers.</a:t>
            </a:r>
          </a:p>
          <a:p>
            <a:pPr>
              <a:defRPr sz="1600"/>
            </a:pPr>
            <a:r>
              <a:t>Search and filter by offer type, name, VIN, status.</a:t>
            </a:r>
          </a:p>
          <a:p>
            <a:pPr>
              <a:defRPr sz="1600"/>
            </a:pPr>
            <a:r>
              <a:t>Change offer status: New, Contacted, Scheduled, Picked Up, Paid.</a:t>
            </a:r>
          </a:p>
          <a:p>
            <a:pPr>
              <a:defRPr sz="1600"/>
            </a:pPr>
            <a:r>
              <a:t>Export data to CSV/Excel and send direct messages.</a:t>
            </a:r>
          </a:p>
          <a:p>
            <a:pPr>
              <a:defRPr sz="1600"/>
            </a:pPr>
            <a:r>
              <a:t>Build public tracker by Offer ID with real-time status.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3: Payment System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Connect with Stripe, Venmo, Cash App, or Zelle.</a:t>
            </a:r>
          </a:p>
          <a:p>
            <a:pPr>
              <a:defRPr sz="1600"/>
            </a:pPr>
            <a:r>
              <a:t>Let users choose payment method at submission.</a:t>
            </a:r>
          </a:p>
          <a:p>
            <a:pPr>
              <a:defRPr sz="1600"/>
            </a:pPr>
            <a:r>
              <a:t>Trigger payments manually or upon pickup confirmation.</a:t>
            </a:r>
          </a:p>
          <a:p>
            <a:pPr>
              <a:defRPr sz="1600"/>
            </a:pPr>
            <a:r>
              <a:t>Store transaction ID and mark as 'Paid' in dashboard.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4: Launch Support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Integrate Tidio, Drift, or a custom AI chatbot for FAQs and assistance.</a:t>
            </a:r>
          </a:p>
          <a:p>
            <a:pPr>
              <a:defRPr sz="1600"/>
            </a:pPr>
            <a:r>
              <a:t>Send SMS/email updates: offer received, pickup scheduled, payment sent.</a:t>
            </a:r>
          </a:p>
          <a:p>
            <a:pPr>
              <a:defRPr sz="1600"/>
            </a:pPr>
            <a:r>
              <a:t>Use Twilio or SendGrid for messaging.</a:t>
            </a:r>
          </a:p>
          <a:p>
            <a:pPr>
              <a:defRPr sz="1600"/>
            </a:pPr>
            <a:r>
              <a:t>Start SEO blog with junk car selling keywords and submit to Google Search Console.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5: Scaling with Drivers, Auctions, and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Launch Recarra Drivers Portal for verified tow drivers.</a:t>
            </a:r>
          </a:p>
          <a:p>
            <a:pPr>
              <a:defRPr sz="1600"/>
            </a:pPr>
            <a:r>
              <a:t>Allow drivers to receive jobs, submit pickup photos, and mark jobs completed.</a:t>
            </a:r>
          </a:p>
          <a:p>
            <a:pPr>
              <a:defRPr sz="1600"/>
            </a:pPr>
            <a:r>
              <a:t>Develop Recarra Bids auction site (recarrabids.com) for buyer competition.</a:t>
            </a:r>
          </a:p>
          <a:p>
            <a:pPr>
              <a:defRPr sz="1600"/>
            </a:pPr>
            <a:r>
              <a:t>Build Recarra mobile app or convert existing site to full PWA.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