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71" r:id="rId3"/>
    <p:sldId id="268" r:id="rId4"/>
    <p:sldId id="269" r:id="rId5"/>
    <p:sldId id="270" r:id="rId6"/>
    <p:sldId id="272" r:id="rId7"/>
    <p:sldId id="273" r:id="rId8"/>
    <p:sldId id="274" r:id="rId9"/>
    <p:sldId id="259" r:id="rId10"/>
    <p:sldId id="261" r:id="rId11"/>
    <p:sldId id="267" r:id="rId12"/>
    <p:sldId id="262" r:id="rId13"/>
    <p:sldId id="258" r:id="rId14"/>
    <p:sldId id="263" r:id="rId15"/>
    <p:sldId id="265" r:id="rId16"/>
    <p:sldId id="264" r:id="rId17"/>
    <p:sldId id="266" r:id="rId18"/>
    <p:sldId id="275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C3630-3B86-49EF-BCAF-EA34D66324CE}" v="156" dt="2025-01-11T20:05:43.712"/>
    <p1510:client id="{FBE8E217-E5D1-B6EC-466B-B7321C1AE0A8}" v="609" dt="2025-01-12T02:17:32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8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0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7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5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7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1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6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4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6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6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2A535A-4516-D426-1392-118825AE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LATİF FURKAN DEMİR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C6EDD0-5841-3B24-96DA-6267E337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tr-TR" sz="3200" dirty="0"/>
              <a:t>BAHÇEŞEHİR ÜNİVERSİTESİ </a:t>
            </a:r>
            <a:endParaRPr lang="tr-TR"/>
          </a:p>
          <a:p>
            <a:pPr marL="0" indent="0" algn="ctr">
              <a:buNone/>
            </a:pPr>
            <a:r>
              <a:rPr lang="tr-TR" sz="3200" dirty="0"/>
              <a:t>YAZILIM MÜHENDİSLİĞİ</a:t>
            </a:r>
          </a:p>
          <a:p>
            <a:pPr marL="0" indent="0" algn="ctr">
              <a:buNone/>
            </a:pPr>
            <a:r>
              <a:rPr lang="tr-TR" sz="3200" dirty="0">
                <a:ea typeface="+mn-lt"/>
                <a:cs typeface="+mn-lt"/>
              </a:rPr>
              <a:t>github.com/</a:t>
            </a:r>
            <a:r>
              <a:rPr lang="tr-TR" sz="3200" dirty="0" err="1">
                <a:ea typeface="+mn-lt"/>
                <a:cs typeface="+mn-lt"/>
              </a:rPr>
              <a:t>latiffurkandemir</a:t>
            </a:r>
            <a:endParaRPr lang="tr-TR" dirty="0" err="1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44914C-469A-EA1F-CD62-4BDE6726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890B-0A7B-4D84-953A-BD055E0EF49A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70BB7D-41CA-756D-AED7-FC37B8F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8B6F8B-7B24-EA50-D517-AF7835AB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2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A7955A-CC3D-FB8B-ACC9-0E2F2DA0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6ADE-A087-41C2-A35C-78B1C4CD24F4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6C73B8-1181-98B5-BC8C-D4D4F80A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402071-9C84-862E-D7B2-91DA75F8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10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4AFEFD61-367D-1BA8-FFE9-4B5F605AF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84" y="0"/>
            <a:ext cx="10490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1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A5C9E6-9A80-B260-BA11-990344EF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3400-1567-4BFD-9A23-7621F18091EC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56DB23-C069-C5F2-4A4D-CA27E217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882D97-2C9A-1787-36C4-390EC9BF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BFB7D84E-8B53-051C-E749-7DBC9E2D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46" y="0"/>
            <a:ext cx="10320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9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D0D8BD-41F7-CB24-42DC-1CDB8770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FFA2-F40C-41A3-8DCB-DE09BF3F7C2E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CBDB44-56E8-E485-AE4C-E3060C5E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34965B-E6DD-B7DD-AFFD-99A99322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 dirty="0"/>
          </a:p>
        </p:txBody>
      </p:sp>
      <p:pic>
        <p:nvPicPr>
          <p:cNvPr id="8" name="Resim 7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788E498D-6FDE-32DA-117D-CBCE9026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59" y="0"/>
            <a:ext cx="10697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4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838B62-D7A9-63E5-4476-23A6D23B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974D-40EA-460F-9ABC-4E54CF6EA64A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1C9E57-9014-8045-F90C-E42030C3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CD9FB2-C226-69E9-C0A4-9EC93244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8FCFE3FD-6209-F4EF-4CD1-71A1EAB4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0"/>
            <a:ext cx="10276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8DBC44-C81C-4160-F16D-BB0AD488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65A8-311B-4DD9-A044-04EFB5C9E90E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D75DB7-9407-3892-69ED-B3D2761E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4851F-3840-E6C7-DFB2-92FC3B1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14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2BEF45C9-0F39-424A-9898-48FBF728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0" y="0"/>
            <a:ext cx="11534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7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0964AD-7946-B953-1FD0-86FFE748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1F-0E1D-4097-948F-D91FF4574F28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2BC380-A91D-74D4-C410-463E7305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BA3F80-C6BD-E647-3D65-FD57067A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15</a:t>
            </a:fld>
            <a:endParaRPr lang="en-US" dirty="0"/>
          </a:p>
        </p:txBody>
      </p:sp>
      <p:pic>
        <p:nvPicPr>
          <p:cNvPr id="10" name="Resim 9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E001544F-9EA0-647D-BE2B-95C718F2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73" y="0"/>
            <a:ext cx="10209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3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0F0786-EC80-50D6-BC70-A1B41D46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7DA3-F7BC-4D90-8C52-ECC75C6BFDC5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5A2023-4805-7C65-0356-73B640AB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D3C1D8-2CE9-579A-93E2-4E8D7DF1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16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6FA58D3F-E2C7-17E4-7042-C9241EE2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61" y="0"/>
            <a:ext cx="10164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245F51-F146-3F84-8AC5-DF7D37C1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31D6-7E86-4A76-9734-5DC79E606B93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0EEDA9-A908-DBA5-5427-D000F95E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EB4DD3-1B7A-E51A-6B58-A487056E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17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7776B914-34E8-F651-3F2E-C1F1787A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3" y="0"/>
            <a:ext cx="10200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0BCE13-374A-8605-0CEC-060BC9CB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30" y="2868258"/>
            <a:ext cx="10653578" cy="1132258"/>
          </a:xfrm>
        </p:spPr>
        <p:txBody>
          <a:bodyPr>
            <a:normAutofit/>
          </a:bodyPr>
          <a:lstStyle/>
          <a:p>
            <a:pPr algn="ctr"/>
            <a:r>
              <a:rPr lang="tr-TR" sz="4400" dirty="0"/>
              <a:t>İZLEDİĞİNİZ İÇİN TEŞEKKÜRLER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432AA4-BF61-087B-5623-E2DDEC6C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FFBC-6214-4373-B3C6-956DAB8108A4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0EE6E7B-1D59-1FC2-E5FF-4F94C291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B83E05-34F8-9EB3-363E-109CABDA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9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265E97-60D3-66B1-CE8E-C45D6509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ToDo</a:t>
            </a:r>
            <a:r>
              <a:rPr lang="tr-TR" dirty="0"/>
              <a:t> </a:t>
            </a:r>
            <a:r>
              <a:rPr lang="tr-TR" dirty="0" err="1"/>
              <a:t>RESTful</a:t>
            </a:r>
            <a:r>
              <a:rPr lang="tr-TR" dirty="0"/>
              <a:t> API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2AC4F2-61B0-9D37-73E7-E40BEF00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356944"/>
            <a:ext cx="4512756" cy="3226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SPRING BOOT 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>
                <a:ea typeface="+mn-lt"/>
                <a:cs typeface="+mn-lt"/>
              </a:rPr>
              <a:t>STARTER-WEB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STARTER-DATA-JPA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STARTER-DATA-JDBC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STARTER-SECURITY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STARTER-VALIDATION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STARTER-ACTUATOR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DEVTOOLS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600393-D907-C722-0D8D-D9A73923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FB19-DCC3-4F89-B6C0-C1C15A331A50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B2B58F-86E0-1AC2-C53C-82BD796D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5F92FD-3DD2-0F3C-F4D6-AEDD301C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093C87D9-0F22-2997-D119-A69F27481340}"/>
              </a:ext>
            </a:extLst>
          </p:cNvPr>
          <p:cNvSpPr txBox="1">
            <a:spLocks/>
          </p:cNvSpPr>
          <p:nvPr/>
        </p:nvSpPr>
        <p:spPr>
          <a:xfrm>
            <a:off x="6099046" y="1352461"/>
            <a:ext cx="4512756" cy="4773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err="1"/>
              <a:t>PostgreSQL</a:t>
            </a:r>
            <a:endParaRPr lang="tr-TR" dirty="0"/>
          </a:p>
          <a:p>
            <a:r>
              <a:rPr lang="tr-TR" dirty="0"/>
              <a:t>ORM Framework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err="1"/>
              <a:t>Hibernate</a:t>
            </a:r>
            <a:endParaRPr lang="tr-TR"/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 err="1">
                <a:ea typeface="+mn-lt"/>
                <a:cs typeface="+mn-lt"/>
              </a:rPr>
              <a:t>PostgreSQLDialect</a:t>
            </a:r>
            <a:endParaRPr lang="tr-TR" dirty="0" err="1"/>
          </a:p>
          <a:p>
            <a:r>
              <a:rPr lang="tr-TR" dirty="0" err="1"/>
              <a:t>Docker</a:t>
            </a:r>
            <a:endParaRPr lang="tr-TR"/>
          </a:p>
          <a:p>
            <a:r>
              <a:rPr lang="tr-TR" dirty="0" err="1"/>
              <a:t>Authentication</a:t>
            </a:r>
            <a:r>
              <a:rPr lang="tr-TR" dirty="0"/>
              <a:t>, </a:t>
            </a:r>
            <a:r>
              <a:rPr lang="tr-TR" dirty="0" err="1"/>
              <a:t>Authorization</a:t>
            </a:r>
            <a:endParaRPr lang="tr-TR"/>
          </a:p>
          <a:p>
            <a:pPr marL="685800" lvl="1" indent="-285750">
              <a:buFont typeface="Courier New" panose="020B0604020202020204" pitchFamily="34" charset="0"/>
              <a:buChar char="o"/>
            </a:pPr>
            <a:r>
              <a:rPr lang="tr-TR" dirty="0"/>
              <a:t>Spring Security</a:t>
            </a:r>
          </a:p>
          <a:p>
            <a:pPr marL="685800" lvl="1" indent="-285750">
              <a:buFont typeface="Courier New" panose="020B0604020202020204" pitchFamily="34" charset="0"/>
              <a:buChar char="o"/>
            </a:pPr>
            <a:r>
              <a:rPr lang="tr-TR" dirty="0"/>
              <a:t>JSON Web </a:t>
            </a:r>
            <a:r>
              <a:rPr lang="tr-TR" dirty="0" err="1"/>
              <a:t>Token</a:t>
            </a:r>
            <a:r>
              <a:rPr lang="tr-TR" dirty="0"/>
              <a:t> (JWT)</a:t>
            </a:r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9FAC1474-FEAB-E89D-AC88-3313BCAEBAC8}"/>
              </a:ext>
            </a:extLst>
          </p:cNvPr>
          <p:cNvSpPr txBox="1">
            <a:spLocks/>
          </p:cNvSpPr>
          <p:nvPr/>
        </p:nvSpPr>
        <p:spPr>
          <a:xfrm>
            <a:off x="608165" y="4579756"/>
            <a:ext cx="4512756" cy="3226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DESIGN PATTERNS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 err="1"/>
              <a:t>Factory</a:t>
            </a:r>
            <a:r>
              <a:rPr lang="tr-TR" dirty="0"/>
              <a:t> (</a:t>
            </a:r>
            <a:r>
              <a:rPr lang="tr-TR" dirty="0" err="1"/>
              <a:t>ResponseFactory</a:t>
            </a:r>
            <a:r>
              <a:rPr lang="tr-TR" dirty="0"/>
              <a:t>)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err="1"/>
              <a:t>Singleton</a:t>
            </a:r>
            <a:endParaRPr lang="tr-TR"/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Builder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764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DF6F19-A3E7-E26D-77C0-D9175236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0073-93D5-460F-87A5-D5E3AD37CCC5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F66823-713F-40BF-D569-4D6E682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C5E3B0-CFEB-36D6-B733-86C610C8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 dirty="0"/>
          </a:p>
        </p:txBody>
      </p:sp>
      <p:pic>
        <p:nvPicPr>
          <p:cNvPr id="7" name="Resim 6" descr="metin, elektronik donanım, ekran görüntüsü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FF83358A-0982-768E-2BF5-90FD33F6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0"/>
            <a:ext cx="12192000" cy="68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8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27BA43-8E5A-E59E-9718-FDCFA09C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9941-A86C-4CE0-825A-CE790BB3D46E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86A5DD-B701-74B9-F912-3981B2C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3AAA34-2CCD-C87D-A252-25044B68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 dirty="0"/>
          </a:p>
        </p:txBody>
      </p:sp>
      <p:pic>
        <p:nvPicPr>
          <p:cNvPr id="7" name="Resim 6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67E4527B-CEFD-2DAE-B154-397D22C4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9"/>
            <a:ext cx="12192000" cy="68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311E46-A187-7D6C-AEEB-7BC614F5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BD42-5C02-4296-A2F7-025862637EFB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363FF4-9104-C44B-6F94-3926CC40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DBF86F-1FC6-92A1-06DF-1E80843A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Resim 6" descr="metin, elektronik donanım, ekran görüntüsü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887EF705-9EB4-9729-44BD-8F51518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3" y="0"/>
            <a:ext cx="1181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FBAC2A-7977-9D88-1C6A-934EF3DF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45-347B-478E-B730-F40D694E7E14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670403-B72A-0454-D40B-78CF29E4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EEF626-70BA-8A00-3373-FBF6EC82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573D4B57-D082-865F-71A3-121ABD52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0" y="0"/>
            <a:ext cx="11036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8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F2DA35-0A3E-671E-EF06-F1E0A1A7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682A-05E4-4C1F-9F04-F71734BD4D1B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DB6FBF-D581-F85C-297C-CE338673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2FF73E-6967-3CBE-9C49-8E3231F9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CC226503-AB77-A07E-707B-D9DE0184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3" y="0"/>
            <a:ext cx="11920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754B9-C69D-B7CB-CDF0-C89E0B1C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D2BD-7AE2-46FE-A211-E64BC6BDBFFB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B1B015-54B2-7166-A53C-1E46AFAB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DC933E-62AA-ACBB-D0CA-43ADBD4F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 dirty="0"/>
          </a:p>
        </p:txBody>
      </p:sp>
      <p:pic>
        <p:nvPicPr>
          <p:cNvPr id="8" name="Resim 7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072FF75F-BC03-2AF1-07CF-D91166F3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7" y="0"/>
            <a:ext cx="11687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F8E46C-F4E1-4E12-B046-053F3AB3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9D9D-4462-4A74-9CFC-C9AAF33659E5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D1CF2D-4067-67CE-20C1-9A622665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4C099B-411B-4AE5-5E37-4B135218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31A660BC-70AC-FE9D-A6B7-9C5C2DF4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14" y="0"/>
            <a:ext cx="10027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993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VanillaVTI</vt:lpstr>
      <vt:lpstr>LATİF FURKAN DEMİR</vt:lpstr>
      <vt:lpstr>ToDo RESTful API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İZLEDİĞİNİZ İÇİN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225</cp:revision>
  <dcterms:created xsi:type="dcterms:W3CDTF">2025-01-11T19:46:14Z</dcterms:created>
  <dcterms:modified xsi:type="dcterms:W3CDTF">2025-01-12T02:19:05Z</dcterms:modified>
</cp:coreProperties>
</file>