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68" r:id="rId3"/>
    <p:sldId id="269" r:id="rId4"/>
    <p:sldId id="270" r:id="rId5"/>
    <p:sldId id="259" r:id="rId6"/>
    <p:sldId id="261" r:id="rId7"/>
    <p:sldId id="267" r:id="rId8"/>
    <p:sldId id="262" r:id="rId9"/>
    <p:sldId id="258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C3630-3B86-49EF-BCAF-EA34D66324CE}" v="156" dt="2025-01-11T20:05:43.712"/>
    <p1510:client id="{FBE8E217-E5D1-B6EC-466B-B7321C1AE0A8}" v="163" dt="2025-01-12T00:32:09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65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0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2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2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3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A535A-4516-D426-1392-118825AE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LATİF FURKAN DEMİR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C6EDD0-5841-3B24-96DA-6267E33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tr-TR" sz="3200" dirty="0"/>
              <a:t>BAHÇEŞEHİR ÜNİVERSİTESİ YAZILIM MÜHENDİSLİĞİ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44914C-469A-EA1F-CD62-4BDE6726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890B-0A7B-4D84-953A-BD055E0EF49A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70BB7D-41CA-756D-AED7-FC37B8F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8B6F8B-7B24-EA50-D517-AF7835AB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8DBC44-C81C-4160-F16D-BB0AD488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65A8-311B-4DD9-A044-04EFB5C9E90E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D75DB7-9407-3892-69ED-B3D2761E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4851F-3840-E6C7-DFB2-92FC3B1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BEF45C9-0F39-424A-9898-48FBF728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0" y="0"/>
            <a:ext cx="11534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7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0964AD-7946-B953-1FD0-86FFE748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1F-0E1D-4097-948F-D91FF4574F28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2BC380-A91D-74D4-C410-463E7305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BA3F80-C6BD-E647-3D65-FD57067A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  <p:pic>
        <p:nvPicPr>
          <p:cNvPr id="10" name="Resim 9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E001544F-9EA0-647D-BE2B-95C718F2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3" y="0"/>
            <a:ext cx="1020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3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0F0786-EC80-50D6-BC70-A1B41D46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7DA3-F7BC-4D90-8C52-ECC75C6BFDC5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5A2023-4805-7C65-0356-73B640AB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D3C1D8-2CE9-579A-93E2-4E8D7DF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6FA58D3F-E2C7-17E4-7042-C9241EE2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61" y="0"/>
            <a:ext cx="10164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245F51-F146-3F84-8AC5-DF7D37C1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31D6-7E86-4A76-9734-5DC79E606B93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0EEDA9-A908-DBA5-5427-D000F95E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EB4DD3-1B7A-E51A-6B58-A48705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776B914-34E8-F651-3F2E-C1F1787A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3" y="0"/>
            <a:ext cx="10200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DF6F19-A3E7-E26D-77C0-D9175236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0073-93D5-460F-87A5-D5E3AD37CCC5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F66823-713F-40BF-D569-4D6E682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C5E3B0-CFEB-36D6-B733-86C610C8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Resim 6" descr="metin, elektronik donanı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FF83358A-0982-768E-2BF5-90FD33F6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"/>
            <a:ext cx="12192000" cy="68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8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27BA43-8E5A-E59E-9718-FDCFA09C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9941-A86C-4CE0-825A-CE790BB3D46E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86A5DD-B701-74B9-F912-3981B2C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3AAA34-2CCD-C87D-A252-25044B68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  <p:pic>
        <p:nvPicPr>
          <p:cNvPr id="7" name="Resim 6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67E4527B-CEFD-2DAE-B154-397D22C4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9"/>
            <a:ext cx="12192000" cy="68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311E46-A187-7D6C-AEEB-7BC614F5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BD42-5C02-4296-A2F7-025862637EFB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363FF4-9104-C44B-6F94-3926CC40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DBF86F-1FC6-92A1-06DF-1E80843A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Resim 6" descr="metin, elektronik donanı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887EF705-9EB4-9729-44BD-8F51518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3" y="0"/>
            <a:ext cx="1181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F8E46C-F4E1-4E12-B046-053F3AB3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9D9D-4462-4A74-9CFC-C9AAF33659E5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D1CF2D-4067-67CE-20C1-9A622665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4C099B-411B-4AE5-5E37-4B135218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1A660BC-70AC-FE9D-A6B7-9C5C2DF4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14" y="0"/>
            <a:ext cx="10027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A7955A-CC3D-FB8B-ACC9-0E2F2DA0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6ADE-A087-41C2-A35C-78B1C4CD24F4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6C73B8-1181-98B5-BC8C-D4D4F80A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402071-9C84-862E-D7B2-91DA75F8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4AFEFD61-367D-1BA8-FFE9-4B5F605A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84" y="0"/>
            <a:ext cx="10490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1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A5C9E6-9A80-B260-BA11-990344EF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3400-1567-4BFD-9A23-7621F18091EC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56DB23-C069-C5F2-4A4D-CA27E21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882D97-2C9A-1787-36C4-390EC9BF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BFB7D84E-8B53-051C-E749-7DBC9E2D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46" y="0"/>
            <a:ext cx="1032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9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D0D8BD-41F7-CB24-42DC-1CDB8770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FFA2-F40C-41A3-8DCB-DE09BF3F7C2E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CBDB44-56E8-E485-AE4C-E3060C5E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34965B-E6DD-B7DD-AFFD-99A9932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  <p:pic>
        <p:nvPicPr>
          <p:cNvPr id="8" name="Resim 7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88E498D-6FDE-32DA-117D-CBCE9026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9" y="0"/>
            <a:ext cx="10697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838B62-D7A9-63E5-4476-23A6D23B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974D-40EA-460F-9ABC-4E54CF6EA64A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1C9E57-9014-8045-F90C-E42030C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CD9FB2-C226-69E9-C0A4-9EC9324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8FCFE3FD-6209-F4EF-4CD1-71A1EAB4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0"/>
            <a:ext cx="1027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638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VanillaVTI</vt:lpstr>
      <vt:lpstr>LATİF FURKAN DEMİR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105</cp:revision>
  <dcterms:created xsi:type="dcterms:W3CDTF">2025-01-11T19:46:14Z</dcterms:created>
  <dcterms:modified xsi:type="dcterms:W3CDTF">2025-01-12T00:33:07Z</dcterms:modified>
</cp:coreProperties>
</file>