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2C3630-3B86-49EF-BCAF-EA34D66324CE}" v="156" dt="2025-01-11T20:05:43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804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961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96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89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127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50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4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5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3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39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85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91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78426" y="811379"/>
            <a:ext cx="9989574" cy="3598606"/>
          </a:xfrm>
        </p:spPr>
        <p:txBody>
          <a:bodyPr/>
          <a:lstStyle/>
          <a:p>
            <a:pPr algn="ctr"/>
            <a:r>
              <a:rPr lang="tr-TR" dirty="0"/>
              <a:t>Latif Furkan Demir</a:t>
            </a:r>
            <a:br>
              <a:rPr lang="tr-TR" dirty="0"/>
            </a:br>
            <a:r>
              <a:rPr lang="tr-TR" sz="4400" dirty="0" err="1"/>
              <a:t>bAHÇEŞEHİR</a:t>
            </a:r>
            <a:r>
              <a:rPr lang="tr-TR" sz="4400" dirty="0"/>
              <a:t> ÜNİVERSİTESİ  </a:t>
            </a:r>
            <a:br>
              <a:rPr lang="tr-TR" sz="4400" dirty="0"/>
            </a:br>
            <a:r>
              <a:rPr lang="tr-TR" sz="4400" dirty="0"/>
              <a:t> </a:t>
            </a:r>
            <a:r>
              <a:rPr lang="tr-TR" sz="4400" dirty="0" err="1"/>
              <a:t>yAZILIM</a:t>
            </a:r>
            <a:r>
              <a:rPr lang="tr-TR" sz="4400" dirty="0"/>
              <a:t> MÜHENDİSLİĞİ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3592C4-5416-70C9-7970-566D44E4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/>
              <a:t>ENTITY SINIFLARI</a:t>
            </a:r>
            <a:endParaRPr lang="tr-TR" dirty="0"/>
          </a:p>
        </p:txBody>
      </p:sp>
      <p:pic>
        <p:nvPicPr>
          <p:cNvPr id="7" name="İçerik Yer Tutucusu 6" descr="metin, ekran görüntüsü, yazı tipi, meneviş mavisi içeren bir resim&#10;&#10;Açıklama otomatik olarak oluşturuldu">
            <a:extLst>
              <a:ext uri="{FF2B5EF4-FFF2-40B4-BE49-F238E27FC236}">
                <a16:creationId xmlns:a16="http://schemas.microsoft.com/office/drawing/2014/main" id="{5F8128B0-9ECC-436C-E7C9-4CA4981E6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8555" y="1787071"/>
            <a:ext cx="6019799" cy="3276599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E8BF2D-1BF8-2B2A-E93E-5FD99356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2260-C659-40E6-956D-DA30E9AAB21B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4C018B3-B0F2-FD9C-2AFB-3CB09B61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2E93E96-7BDD-2631-085C-AF608412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2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A97B42-585B-C51D-0739-A337530E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err="1"/>
              <a:t>Veritabanı</a:t>
            </a:r>
            <a:r>
              <a:rPr lang="tr-TR" dirty="0"/>
              <a:t> tabloları 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992D2E-3A98-D289-2CDB-90A45C130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D4054E0-007D-C5C7-971B-96829A7B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6A44-A1B0-4643-AB01-CDC16A1F8E63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C7D0AC-7B00-F336-0CF1-FE1FB0AC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A8062A0-FDA1-9F41-B7F3-BFEFBB92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5331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4" baseType="lpstr">
      <vt:lpstr>ChronicleVTI</vt:lpstr>
      <vt:lpstr>Latif Furkan Demir bAHÇEŞEHİR ÜNİVERSİTESİ    yAZILIM MÜHENDİSLİĞİ</vt:lpstr>
      <vt:lpstr>ENTITY SINIFLARI</vt:lpstr>
      <vt:lpstr>Veritabanı tabloları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34</cp:revision>
  <dcterms:created xsi:type="dcterms:W3CDTF">2025-01-11T19:46:14Z</dcterms:created>
  <dcterms:modified xsi:type="dcterms:W3CDTF">2025-01-11T20:06:39Z</dcterms:modified>
</cp:coreProperties>
</file>