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09BB-CFD6-2357-B50F-81081541F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04F12-1E8C-7694-C7BA-094EB8D03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65E39-D571-67B1-6D75-C8C400DB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0298-0C06-4E82-8F0C-83831F6EFE81}" type="datetimeFigureOut">
              <a:rPr lang="en-ID" smtClean="0"/>
              <a:t>03/07/2024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3BDAA-7BD0-BAC7-7E25-5CC9CE70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DA29-CF44-5063-D64B-1B050336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C025-1C81-4AE3-9551-89F66E50DD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512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F985-4221-26F7-0AFA-4C1D56CF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A9235-4007-D789-F105-30E138D70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07D1-FA35-1936-624A-13F93DC2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0298-0C06-4E82-8F0C-83831F6EFE81}" type="datetimeFigureOut">
              <a:rPr lang="en-ID" smtClean="0"/>
              <a:t>03/07/2024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3B8E3-D3B3-A4D3-1FEB-F26DE98F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540F-F34D-E3DE-7EA0-592E2646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C025-1C81-4AE3-9551-89F66E50DD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812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FCB4C-1815-C25A-2ABD-0CC08DAC6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87097-47A1-FBF6-38C1-E85605E77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86AA-F2FE-0095-AFE3-34310C25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0298-0C06-4E82-8F0C-83831F6EFE81}" type="datetimeFigureOut">
              <a:rPr lang="en-ID" smtClean="0"/>
              <a:t>03/07/2024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5F5F1-B258-E500-6748-5C04802B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F1875-A145-B62A-25DC-6AF22979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C025-1C81-4AE3-9551-89F66E50DD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10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8F6C-29DC-24A3-3E44-3DF53CF9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FFEF1-7066-F16F-6677-97FFCC43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B6088-98D7-6A02-03EC-4B97A717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0298-0C06-4E82-8F0C-83831F6EFE81}" type="datetimeFigureOut">
              <a:rPr lang="en-ID" smtClean="0"/>
              <a:t>03/07/2024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41290-5E0A-D124-6C10-02E7658F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EB1BA-22C7-CD69-1749-56EA7877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C025-1C81-4AE3-9551-89F66E50DD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134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45D0-E459-98BE-DE73-7FA95BE3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64621-DA66-EFF6-EEED-B48B6F605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68F9B-9E2D-0DE9-F250-F5C06EB1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0298-0C06-4E82-8F0C-83831F6EFE81}" type="datetimeFigureOut">
              <a:rPr lang="en-ID" smtClean="0"/>
              <a:t>03/07/2024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ED262-C061-BED0-D09B-2B0A0C11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2D52-394C-ACD8-C0B8-76DC1463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C025-1C81-4AE3-9551-89F66E50DD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912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1C02-3B13-DCAC-D292-AF8FBA8E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56AC-4CC3-596C-54EA-5704C3220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D555D-9C25-9342-DCE1-448F26878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9AFE-87CB-D85C-0258-CB8A0FDF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0298-0C06-4E82-8F0C-83831F6EFE81}" type="datetimeFigureOut">
              <a:rPr lang="en-ID" smtClean="0"/>
              <a:t>03/07/2024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9A6A0-9628-1F86-74B7-083A035B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1CA5F-B62C-C515-DF34-5616FF2A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C025-1C81-4AE3-9551-89F66E50DD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940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0754-99D2-6D48-E6F2-BB9F2653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B9C93-2A61-ACA1-1641-1D4FFF685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80303-8E0B-1BA4-0311-FD81D4108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64A47-9FF1-AFE0-26E6-8367FD846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FB741-C8B2-3E56-F8AE-FB5D0E3AE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68E49-A73C-72F5-0663-91917E2C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0298-0C06-4E82-8F0C-83831F6EFE81}" type="datetimeFigureOut">
              <a:rPr lang="en-ID" smtClean="0"/>
              <a:t>03/07/2024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CCA59-C571-98CA-0D1A-C98096D6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64A3C-B356-F8DD-D144-E5370C60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C025-1C81-4AE3-9551-89F66E50DD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099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FDC1-E46B-744E-916A-D76F7D80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47D4A-41ED-A7B1-5625-FCB72EE9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0298-0C06-4E82-8F0C-83831F6EFE81}" type="datetimeFigureOut">
              <a:rPr lang="en-ID" smtClean="0"/>
              <a:t>03/07/2024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F464A-12B3-0B75-5488-4751AFCA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4E3FE-F5BC-2209-BC2A-614CAECF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C025-1C81-4AE3-9551-89F66E50DD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759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A3EF6-F6B6-72F6-3CC1-55FB2D5D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0298-0C06-4E82-8F0C-83831F6EFE81}" type="datetimeFigureOut">
              <a:rPr lang="en-ID" smtClean="0"/>
              <a:t>03/07/2024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A26D6-70F9-0F7A-2128-296E3D11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67C90-01AA-D7E0-EF43-70B6EEC5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C025-1C81-4AE3-9551-89F66E50DD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457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20BB-101E-029E-F455-F8B31779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031D-B900-816A-A1FB-744830E0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0D0DD-BC43-E8C9-986A-93CFDBA6D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10BCB-14BB-3269-DFBF-6D1DFCB3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0298-0C06-4E82-8F0C-83831F6EFE81}" type="datetimeFigureOut">
              <a:rPr lang="en-ID" smtClean="0"/>
              <a:t>03/07/2024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C9404-F671-306E-1DE3-1739E7FD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E736C-7B51-A388-D754-31F0FFE4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C025-1C81-4AE3-9551-89F66E50DD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302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D8EB-71ED-4AEC-B91C-D3B47DD9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D92BA-293B-2157-F880-08E56D5F4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4A337-C1C8-FB47-BE18-5B48486C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1945-63E7-F00D-272D-B6B93162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0298-0C06-4E82-8F0C-83831F6EFE81}" type="datetimeFigureOut">
              <a:rPr lang="en-ID" smtClean="0"/>
              <a:t>03/07/2024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22904-9412-339B-D991-50BE966C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9FFBE-2EBD-487D-FFAE-54B85CB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C025-1C81-4AE3-9551-89F66E50DD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656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D39E8-2D59-5D46-5D51-FB155F1D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68AA-BBF5-922C-0740-E883715D5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00F6-9648-A783-610E-CE31F033D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0298-0C06-4E82-8F0C-83831F6EFE81}" type="datetimeFigureOut">
              <a:rPr lang="en-ID" smtClean="0"/>
              <a:t>03/07/2024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D1D9A-2CEE-F1B9-3805-D4AFAFC5C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76202-8DC9-7730-85D1-5F6792953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4C025-1C81-4AE3-9551-89F66E50DD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508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fIi6YYWT0mueqYC7F2mbcQ/Food-App-(Community)?node-id=26-127&amp;t=JUy9Nu8T0PgMuULN-1&amp;scaling=scale-down&amp;content-scaling=fixed&amp;page-id=0%3A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F12B-FC1F-EEB9-7710-38AC2F70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Interaksi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Manusia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Komputer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AA5A-0824-E599-3C81-F19CAECD5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49" y="2105592"/>
            <a:ext cx="7962901" cy="26468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Latif Nur Anhari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M. </a:t>
            </a:r>
            <a:r>
              <a:rPr lang="en-US" dirty="0" err="1">
                <a:solidFill>
                  <a:schemeClr val="bg1"/>
                </a:solidFill>
              </a:rPr>
              <a:t>Zaenal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Mutaqim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Satria </a:t>
            </a:r>
            <a:r>
              <a:rPr lang="en-US" dirty="0" err="1">
                <a:solidFill>
                  <a:schemeClr val="bg1"/>
                </a:solidFill>
              </a:rPr>
              <a:t>Wiguna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5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3F890-7EA0-E49F-0507-F98B402B3C05}"/>
              </a:ext>
            </a:extLst>
          </p:cNvPr>
          <p:cNvSpPr txBox="1"/>
          <p:nvPr/>
        </p:nvSpPr>
        <p:spPr>
          <a:xfrm>
            <a:off x="892628" y="3167390"/>
            <a:ext cx="3505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Payment Page</a:t>
            </a:r>
            <a:endParaRPr lang="en-ID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57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26A32D-7B72-3C0A-43E0-61CD026D081F}"/>
              </a:ext>
            </a:extLst>
          </p:cNvPr>
          <p:cNvSpPr txBox="1"/>
          <p:nvPr/>
        </p:nvSpPr>
        <p:spPr>
          <a:xfrm>
            <a:off x="892627" y="3167390"/>
            <a:ext cx="339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Proces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 Payment</a:t>
            </a:r>
            <a:endParaRPr lang="en-ID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9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6BFCA0-F070-00FF-40C0-4DE1F35C18ED}"/>
              </a:ext>
            </a:extLst>
          </p:cNvPr>
          <p:cNvSpPr txBox="1"/>
          <p:nvPr/>
        </p:nvSpPr>
        <p:spPr>
          <a:xfrm>
            <a:off x="892628" y="3167390"/>
            <a:ext cx="2242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Cart Page</a:t>
            </a:r>
            <a:endParaRPr lang="en-ID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3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752669-19DB-DB8C-00E5-43F86817E048}"/>
              </a:ext>
            </a:extLst>
          </p:cNvPr>
          <p:cNvSpPr txBox="1"/>
          <p:nvPr/>
        </p:nvSpPr>
        <p:spPr>
          <a:xfrm>
            <a:off x="892628" y="3167390"/>
            <a:ext cx="286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Profil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 Page</a:t>
            </a:r>
            <a:endParaRPr lang="en-ID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69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F6840-0A5C-D64F-2BA5-3AFD8406D4C8}"/>
              </a:ext>
            </a:extLst>
          </p:cNvPr>
          <p:cNvSpPr txBox="1"/>
          <p:nvPr/>
        </p:nvSpPr>
        <p:spPr>
          <a:xfrm>
            <a:off x="892628" y="3167390"/>
            <a:ext cx="259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Orders Page</a:t>
            </a:r>
            <a:endParaRPr lang="en-ID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9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42F394-F63B-7A58-8316-5E0BCF0FDC40}"/>
              </a:ext>
            </a:extLst>
          </p:cNvPr>
          <p:cNvSpPr txBox="1"/>
          <p:nvPr/>
        </p:nvSpPr>
        <p:spPr>
          <a:xfrm>
            <a:off x="892628" y="3167390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History Page</a:t>
            </a:r>
            <a:endParaRPr lang="en-ID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75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08D8A8-5B7B-2989-F712-512CF93C355B}"/>
              </a:ext>
            </a:extLst>
          </p:cNvPr>
          <p:cNvSpPr txBox="1"/>
          <p:nvPr/>
        </p:nvSpPr>
        <p:spPr>
          <a:xfrm>
            <a:off x="892628" y="3167390"/>
            <a:ext cx="3439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Search Not Found</a:t>
            </a:r>
            <a:endParaRPr lang="en-ID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50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3955E9-702F-B041-6760-F2F9D3360A87}"/>
              </a:ext>
            </a:extLst>
          </p:cNvPr>
          <p:cNvSpPr txBox="1"/>
          <p:nvPr/>
        </p:nvSpPr>
        <p:spPr>
          <a:xfrm>
            <a:off x="892628" y="3167390"/>
            <a:ext cx="3243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No Connection</a:t>
            </a:r>
            <a:endParaRPr lang="en-ID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49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E217-DAE0-1749-121D-864AD20A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Kristen ITC" panose="03050502040202030202" pitchFamily="66" charset="0"/>
              </a:rPr>
              <a:t>Yum Bites</a:t>
            </a:r>
            <a:endParaRPr lang="en-ID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4C2C-182D-CD21-3DAC-77E79F37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n-ID" b="0" i="0" dirty="0">
                <a:solidFill>
                  <a:schemeClr val="bg1"/>
                </a:solidFill>
                <a:effectLst/>
              </a:rPr>
              <a:t>Yum Bites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adalah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aplikasi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pemesanan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makanan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dirancang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memudahkan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anda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menikmati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hidangan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favorit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berbagai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restoran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terbaik</a:t>
            </a:r>
            <a:r>
              <a:rPr lang="en-ID" b="0" i="0" dirty="0">
                <a:solidFill>
                  <a:schemeClr val="bg1"/>
                </a:solidFill>
                <a:effectLst/>
              </a:rPr>
              <a:t> di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sekitar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anda</a:t>
            </a:r>
            <a:r>
              <a:rPr lang="en-ID" b="0" i="0" dirty="0">
                <a:solidFill>
                  <a:schemeClr val="bg1"/>
                </a:solidFill>
                <a:effectLst/>
              </a:rPr>
              <a:t> .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antarmuka</a:t>
            </a:r>
            <a:r>
              <a:rPr lang="en-ID" b="0" i="0" dirty="0">
                <a:solidFill>
                  <a:schemeClr val="bg1"/>
                </a:solidFill>
                <a:effectLst/>
              </a:rPr>
              <a:t> yang user-friendly dan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fitur</a:t>
            </a:r>
            <a:r>
              <a:rPr lang="en-ID" b="0" i="0" dirty="0">
                <a:solidFill>
                  <a:schemeClr val="bg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canggih</a:t>
            </a:r>
            <a:r>
              <a:rPr lang="en-ID" b="0" i="0" dirty="0">
                <a:solidFill>
                  <a:schemeClr val="bg1"/>
                </a:solidFill>
                <a:effectLst/>
              </a:rPr>
              <a:t>, Yum Bites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memastikan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pengalaman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memesan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makanan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anda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menjadi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lebih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cepat</a:t>
            </a:r>
            <a:r>
              <a:rPr lang="en-ID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mudah</a:t>
            </a:r>
            <a:r>
              <a:rPr lang="en-ID" b="0" i="0" dirty="0">
                <a:solidFill>
                  <a:schemeClr val="bg1"/>
                </a:solidFill>
                <a:effectLst/>
              </a:rPr>
              <a:t>, dan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menyenangkan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b="0" i="0" dirty="0" err="1">
                <a:solidFill>
                  <a:schemeClr val="bg1"/>
                </a:solidFill>
                <a:effectLst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Yum Bites,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kelezatan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hanya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sejauh</a:t>
            </a:r>
            <a:r>
              <a:rPr lang="en-ID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</a:rPr>
              <a:t>klik</a:t>
            </a:r>
            <a:r>
              <a:rPr lang="en-ID" b="0" i="0" dirty="0">
                <a:solidFill>
                  <a:schemeClr val="bg1"/>
                </a:solidFill>
                <a:effectLst/>
              </a:rPr>
              <a:t>!</a:t>
            </a:r>
          </a:p>
          <a:p>
            <a:pPr marL="0" indent="0">
              <a:buNone/>
            </a:pPr>
            <a:endParaRPr lang="en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sz="1300" dirty="0">
                <a:solidFill>
                  <a:srgbClr val="FFFF00"/>
                </a:solidFill>
              </a:rPr>
              <a:t>Link demo prototype : </a:t>
            </a:r>
          </a:p>
          <a:p>
            <a:pPr marL="0" indent="0">
              <a:buNone/>
            </a:pPr>
            <a:r>
              <a:rPr lang="en-ID" sz="130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ID" sz="13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://www.figma.com/proto/fIi6YYWT0mueqYC7F2mbcQ/Food-App-(Community)?node-id=26-127&amp;t=JUy9Nu8T0PgMuULN-1&amp;scaling=scale-down&amp;content-scaling=fixed&amp;page-id=0%3A1</a:t>
            </a:r>
            <a:endParaRPr lang="en-ID" sz="13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9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2F29A4-1BEC-253E-B524-C75A0F861561}"/>
              </a:ext>
            </a:extLst>
          </p:cNvPr>
          <p:cNvSpPr txBox="1"/>
          <p:nvPr/>
        </p:nvSpPr>
        <p:spPr>
          <a:xfrm>
            <a:off x="892628" y="3167390"/>
            <a:ext cx="286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Home Page</a:t>
            </a:r>
            <a:endParaRPr lang="en-ID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0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051FA7-2699-B0DD-2924-726DB1161554}"/>
              </a:ext>
            </a:extLst>
          </p:cNvPr>
          <p:cNvSpPr txBox="1"/>
          <p:nvPr/>
        </p:nvSpPr>
        <p:spPr>
          <a:xfrm>
            <a:off x="892628" y="3167390"/>
            <a:ext cx="261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Login Page</a:t>
            </a:r>
            <a:endParaRPr lang="en-ID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9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CF725A-0052-7B91-A6D6-64449FC3249D}"/>
              </a:ext>
            </a:extLst>
          </p:cNvPr>
          <p:cNvSpPr txBox="1"/>
          <p:nvPr/>
        </p:nvSpPr>
        <p:spPr>
          <a:xfrm>
            <a:off x="892628" y="3167390"/>
            <a:ext cx="2242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Main Page</a:t>
            </a:r>
            <a:endParaRPr lang="en-ID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2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0A119-0B6F-9C0A-9994-3ED5A5F0C7CB}"/>
              </a:ext>
            </a:extLst>
          </p:cNvPr>
          <p:cNvSpPr txBox="1"/>
          <p:nvPr/>
        </p:nvSpPr>
        <p:spPr>
          <a:xfrm>
            <a:off x="892628" y="3167390"/>
            <a:ext cx="28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Search Menu</a:t>
            </a:r>
            <a:endParaRPr lang="en-ID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02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D8EBCF-90DF-9F5E-8A10-866262CF887C}"/>
              </a:ext>
            </a:extLst>
          </p:cNvPr>
          <p:cNvSpPr txBox="1"/>
          <p:nvPr/>
        </p:nvSpPr>
        <p:spPr>
          <a:xfrm>
            <a:off x="892628" y="3167390"/>
            <a:ext cx="2623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Menu Page</a:t>
            </a:r>
            <a:endParaRPr lang="en-ID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4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51621-340A-A66F-1D4C-D98F4C4F4CFB}"/>
              </a:ext>
            </a:extLst>
          </p:cNvPr>
          <p:cNvSpPr txBox="1"/>
          <p:nvPr/>
        </p:nvSpPr>
        <p:spPr>
          <a:xfrm>
            <a:off x="892628" y="3167390"/>
            <a:ext cx="2242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Add Menu</a:t>
            </a:r>
            <a:endParaRPr lang="en-ID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2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1FF92B-257A-C07A-B944-23720986F668}"/>
              </a:ext>
            </a:extLst>
          </p:cNvPr>
          <p:cNvSpPr txBox="1"/>
          <p:nvPr/>
        </p:nvSpPr>
        <p:spPr>
          <a:xfrm>
            <a:off x="892628" y="3167390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Thanks Page</a:t>
            </a:r>
            <a:endParaRPr lang="en-ID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9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142</Words>
  <Application>Microsoft Office PowerPoint</Application>
  <PresentationFormat>Widescreen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Kristen ITC</vt:lpstr>
      <vt:lpstr>Roboto</vt:lpstr>
      <vt:lpstr>Office Theme</vt:lpstr>
      <vt:lpstr>Interaksi Manusia dan Komputer</vt:lpstr>
      <vt:lpstr>Yum Bites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Latif Nur Anhari</dc:creator>
  <cp:lastModifiedBy>Latif Nur Anhari</cp:lastModifiedBy>
  <cp:revision>2</cp:revision>
  <dcterms:created xsi:type="dcterms:W3CDTF">2024-07-03T10:51:03Z</dcterms:created>
  <dcterms:modified xsi:type="dcterms:W3CDTF">2024-07-03T11:48:51Z</dcterms:modified>
</cp:coreProperties>
</file>