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5:21.337"/>
    </inkml:context>
    <inkml:brush xml:id="br0">
      <inkml:brushProperty name="width" value="0.08819" units="cm"/>
      <inkml:brushProperty name="height" value="0.08819" units="cm"/>
    </inkml:brush>
  </inkml:definitions>
  <inkml:traceGroup>
    <inkml:annotationXML>
      <emma:emma xmlns:emma="http://www.w3.org/2003/04/emma" version="1.0">
        <emma:interpretation id="{B4925B15-3E10-4DAC-A65D-E29B6547A2FA}" emma:medium="tactile" emma:mode="ink">
          <msink:context xmlns:msink="http://schemas.microsoft.com/ink/2010/main" type="inkDrawing" rotatedBoundingBox="6448,5515 13920,11953 12550,13542 5079,7104" semanticType="callout" shapeName="Other">
            <msink:destinationLink direction="with" ref="{BCA3013F-B6C2-47D2-A67A-03CB47E4E9D0}"/>
            <msink:destinationLink direction="from" ref="{3B119AE5-188D-4ECC-BEBC-2C24E228A5D3}"/>
            <msink:destinationLink direction="to" ref="{3B119AE5-188D-4ECC-BEBC-2C24E228A5D3}"/>
            <msink:destinationLink direction="with" ref="{E0D85C98-75E5-4747-AEBF-5359C42A0941}"/>
          </msink:context>
        </emma:interpretation>
      </emma:emma>
    </inkml:annotationXML>
    <inkml:trace contextRef="#ctx0" brushRef="#br0">1 1 0,'0'0'0,"0"0"0,0 0 16,0 4 16,0 0 0,0 0 48,4 0-64,0 0 0,-4 0 16,0-1-32,4 6 16,-4-5-16,0 4 16,4-4-16,-4 0 16,0 0-16,4 0 48,-4 4-16,4-4-16,-4 4 0,4-5 0,1 6 0,-5-1 32,0 0-16,4-4-32,0 8 0,4 0 0,-4-5 0,-4 6 0,4-5 16,0 4-16,0-8 0,0 4 0,0 3 0,-4-6 0,8 7 16,-4-8-16,1 4 0,-1 0 32,4 0-32,-4 0 16,4 3-16,-4-3 0,0 4 32,0-4-32,8 8 48,-3-4-16,3 4-32,-4 4 32,0-5-32,4 6 32,0-5-32,1 7 16,-1-2-16,-4-1 16,8-1-16,-8 2 32,9-5 0,-10 3 16,5 2-48,0-1 32,-4-5-32,1 6 48,-1-1-32,4-1-16,-4 2 16,0 3-16,4-4 0,-3 0 0,-1 3 16,4 1 0,-4-4-16,0 4 32,4-4-32,-8 4 0,9-4 0,-5 0 33,4 0-33,-4 0 0,0 0 0,0-1 0,1-2 0,-1 3 0,0-4 0,0 4 16,-4-4 0,4 0-16,0-1 0,0 2 0,1-1 0,-1-4 0,0 3 0,4-2 0,-4 3 0,-4-4 0,4-1 0,1 10 16,-1-5-16,0-1 0,0 1 0,0 0 0,-4 0 0,4-1 16,5 2-16,-5 3 0,-4-4 0,8 0 0,-4 0 0,0 4 0,0-5 0,1 6 16,-1-5-16,0 3 0,0-2 0,0-1 0,4 4 0,-4-4 0,1 4 0,2 0 0,-3-4 0,4 4 16,-4-4-16,0-1 0,5 6 0,-1-5 0,-4 3 16,4-2-16,-4-1 0,5-1 0,-1 1 32,0 0 0,-4 4-32,4 0 0,1-4 0,-1 0 0,-4-1 0,0 2 0,8-1 0,-12 0 0,13-1 0,-9 2 0,4-1 0,-4 0 48,0 0-48,5 4 0,-5-4 0,0-1 0,4 6 16,-4-1 0,4 8-16,1-8 32,-5 3-32,0-2 0,4 3 16,-4-4 0,0 4-16,1-5 0,3 1 0,-4 4 16,0-8-16,0 8 16,4-8-16,-3 3 0,-5 6 0,4-5 32,0-1-32,4 2 0,-4 3 0,0-4 0,-1 0 0,5 4 0,-4-4 0,0 0 32,0-1-32,4 2 0,-8-1 0,9-1 0,-5 2 16,0-1 0,-4-1-16,4-2 0,4 2 32,-4-4-32,5 2 0,-5 3 0,4-4 0,0 0 0,0 0 0,-3 0 0,3-1 0,-4 2 32,4-1-32,0 4 16,-4-4-16,5 0 0,3 0 0,-8 3 0,4-2 0,1 3 0,-1-1 0,-4-2 32,4 3-32,-4-1 0,4-2 32,5 3-32,-5-4 0,0 4 0,-4-4 0,5 0 0,-1 4 0,-4-4 0,4 3 0,-4-4 0,4 6 0,1-5 32,-5 0-32,4 4 0,0 0 0,0-4 16,0 0-16,0 4 0,0-4 0,4 0 0,1 4 0,-5 0 0,0 0 0,4-4 0,-3 8 0,3-4 16,0 0-16,-4 0 0,5 0 0,-5 0 0,4-4 0,-4 4 0,5-4 0,-5 0 0,4 3 0,0-2 48,1-2-48,-5 4 0,0-2 0,4-1 0,1 7 0,-1-10 0,0 3 0,0 4 0,-3-9 32,3 6-32,-4 3 0,4-8 0,-3 8 0,3-8 0,0 4 0,-4 0 0,0-4 0,0 4 0,4 0 0,-4-4 0,1 4 32,-1-4-64,4 0 32,-4 4 0,0-5 16,1 2-16,-5-1 32,8 0 0,0 0 0,1 0 16,-5 0 0,0-4 32,0 4-16,5 0-48,-5 0 32,0-1 0,0-3-48,4 8 32,-3-4-32,-1 0 0,0 0 0,4 4 0,-3 0 16,3 0 16,0 0-32,5 4 16,-1 4-16,0-4 32,-3 0-32,3 0 0,4 0 0,-4 3 0,0-2 0,4 3-32,-3 0 48,3 0-16,-3-1 32,3 2 32,0-5-64,1 4 48,3 0 16,-7-5-48,3 1 32,-4 4-32,9-5 64,-5 2-16,5 3-16,-5-8-16,5 4 32,-1 0-32,-3 4 16,3-8-16,0 4 16,-4-4 16,5 4-16,-5-4-48,4-1 0,-7-2 113,7-1-17,-3 0 64,3 0-48,-3-1-16,3 2 32,-3-5-64,-1 4-16,5-4 0,-5 0 32,0-1-80,5 6 32,-1-1-32,1-4 0,-3 4 0,7-4 0,-9 4 0,5 4 0,-1-4 0,5 0-32,-9-1 32,9 1 32,-5 0-32,1 0 0,-5 0 0,5-1 0,-5-2 0,5 3 0,-5-4 32,5 4 0,-9-1-32,8-2 0,-3-1 16,-2 4 0,6-4 32,-5 0-16,5 0 0,-5-1-16,9 2 0,-1 3-16,-3-8 32,3 4-32,5 0 16,4 0 32,-1 3-48,9 2 0,-8-5 32,8 4-32,-6-4-32,-2 3 32,4 2 0,-4-1 32,-1-4-32,1 0 0,0 4 0,-1-5 0,-3 6 0,0-9 0,3 8 32,-3-8 16,0 4-32,-2 0-48,2-1 32,-4 2 16,3-1-16,1 0 0,-5 0 48,5 0-48,0 0 0,-1-4 32,5 3 0,-4 2-32,-1-1 16,1-4-16,0 8 0,-2-8 48,2 4-80,-1-4 32,5 3 0,-4 1 0,-1-4 0,1 4 0,-4-4 0,-1 4 32,1-4-32,-1 0 0,1 4 0,-9-4 16,9 0-16,-5-4 16,1 3-48,-3 1 64,3-4-16,3 5-16,-3-1 0,-1 0 0,5-4 0,-9 4 0,9 4 0,-5-4 0,5 4 0,-5-4 0,5 4 0,0-5-32,-1 6 0,5-1 64,-1 0-32,0 0 0,1 0 32,3 4 0,-11-5-112,3 2 80,-3-1 0,3 0 0,-3 0 0,-9 0-48,9 0 48,-9-1 16,5-3-16,-5 1 0,-4-1 0,0 0 32,-3-4-32,-5 4-32,4 0 32,-4-4-32,-8 0-160,8 0 0,-4 0-16,0 0-16,1 0-64,-1 4 32,4-4 79,0 0-15,4-4 32,0 4-32,1 0-48,3-4 64,3 0-96,2 4 32,-1 0 64,4 0 80,-3-4 48,3 0 0,-4-1-16,1 1 0,3 4-64,1-3-49,-9-5-95,8-4-448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88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CA3013F-B6C2-47D2-A67A-03CB47E4E9D0}" emma:medium="tactile" emma:mode="ink">
          <msink:context xmlns:msink="http://schemas.microsoft.com/ink/2010/main" type="inkDrawing" rotatedBoundingBox="13180,11394 14159,11601 14153,11629 13175,11422" semanticType="callout" shapeName="Other">
            <msink:sourceLink direction="with" ref="{B4925B15-3E10-4DAC-A65D-E29B6547A2FA}"/>
          </msink:context>
        </emma:interpretation>
      </emma:emma>
    </inkml:annotationXML>
    <inkml:trace contextRef="#ctx0" brushRef="#br0">6804 6451 80,'0'4'96,"0"-4"48,-8 4-16,8 0-32,0-4 16,0 0-16,0 0 16,0 4 32,8-4-31,-8 0-33,0 0 48,4 4-16,-4-4-16,4 0 48,0 0 32,-4 0 0,0 0 32,0 0-16,0 4-16,0-4-64,0 0-16,4 0-48,0-4-16,0 4-32,1 0-32,-5 0 48,4 0-16,0 0-32,0 0 32,-4 0 16,4 0-16,0 0 0,-1 4 0,5-4 0,0 4-32,4-4 32,-3 8 48,3-8-48,5 4 0,-1-1 0,1 1-32,-1 1 32,0-1 16,0 4-16,5-4 0,-9 0 0,8 0 0,-7 0 0,7 0 0,-8 0 0,4 0 0,1 0 0,-5-4 0,0 3 16,1 1-16,0-4 0,-1 5 0,0-1 32,0 0-64,4-4 0,-3 4 64,-1 0-32,0 0 0,0-4 32,1 4-64,3-4 64,-4 0-64,0 4 32,-4-4 32,1 4-64,-1-4 64,0 4-64,-1-4 32,-3 0 0,4 0-32,-4 0 48,4 0-16,2 0 0,-2 0-32,0 4 64,0 0-32,4-4 0,4 0-32,-3 4 48,-1-4 16,0 3-32,4 1 0,-3-4 0,3 5-32,4-1 32,-4 0-48,5 4-32,-1-8-16,1 8-32,4-4-96,-1 0-64,1 4-128,3-8-48,1 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09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3B3EE6D-3369-4097-ADB4-A65B4C1C3AEA}" emma:medium="tactile" emma:mode="ink">
          <msink:context xmlns:msink="http://schemas.microsoft.com/ink/2010/main" type="inkDrawing" rotatedBoundingBox="11373,10712 12545,10998 12530,11059 11359,10773" semanticType="callout" shapeName="Other"/>
        </emma:interpretation>
      </emma:emma>
    </inkml:annotationXML>
    <inkml:trace contextRef="#ctx0" brushRef="#br0">4984 5796 112,'8'0'16,"-4"4"32,0-1-32,0-3 32,-4 4-32,4-4 48,0 0-48,4 5 16,-4-5 0,0 0 16,0 3 0,1-3 0,-1 0 48,-4 0-32,5 4 0,3-4 0,-8 0 16,4 0-16,0 4-16,0-4 0,4 0 33,-4 4-65,4 0 48,-4-4 0,5 0-48,-1 0 16,-4 0 32,0 0-16,8 0 16,-8 0 32,4 0-32,0 4-16,-3-4 32,4 0-48,-5 4 16,4-4-16,0 4 16,4-4-48,-4 3 0,5 1 0,27 3 0,6 6 0,-31-13 16,2 7-16,3-7 0,-4 4 0,1-4 0,4 4 0,-5 0 0,0 0 32,1 0-32,-5 0 16,0 0-16,4-4 16,2 3-16,-6 1 0,0-4 0,0 3 0,1-3 0,-1 4 0,0 1 0,4-5 0,-4 8 0,2-8 0,-2 0 0,4 0 0,-4 4 16,-3-4 0,7 4-16,0-1 0,-4 1 0,5 0 0,-4 0 0,-1 0 16,-4 0-16,4-4 0,1 7 0,-5-7 0,4 3 0,-5 2 0,5-1 0,-4 0 16,1 0-16,-5-4 0,5 4 0,-5-4 0,4 0 0,0 4 0,0-4 0,0 7 32,1-3-32,-1 0-32,4 0 48,0 0-48,0-1 32,-4 1 0,-3 1 0,8-2 0,-5 1 0,4 0 0,-4 0 0,4 0 16,-3 0-16,3 0 0,-4 0 0,0 3 0,4-7 0,-8 8 0,4-8 0,1 3 0,0-3 16,-5 0-16,4 9 0,-4-9 16,0 4-16,4 0 0,-4-4-96,0 3-128,0 1-144,1 0-81,-1 0 49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0.72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C45BD932-423C-4195-B484-862D761261B5}" emma:medium="tactile" emma:mode="ink">
          <msink:context xmlns:msink="http://schemas.microsoft.com/ink/2010/main" type="inkDrawing" rotatedBoundingBox="6467,4927 7044,5622 6959,5692 6383,4997" shapeName="Other"/>
        </emma:interpretation>
      </emma:emma>
    </inkml:annotationXML>
    <inkml:trace contextRef="#ctx0" brushRef="#br0">0 53 32,'8'0'80,"-3"0"-16,-5-4-16,8 4-16,-3-4 0,-1 4 32,0 0-48,0 0 0,0-4 48,0 4-32,0-4 0,0 4 16,4-4 0,-8 0 16,4 1 16,6-5-32,-10 8 16,8-4 16,-8 0-16,4 4-32,0 0 16,-4-4-48,4 4 33,-4-4-17,0 4 16,0 0 0,4 4-32,0-4 32,-4 0 16,0 0 0,0 0 32,0 0 0,0 0-32,0 0 48,0 0-32,0 0 0,0 0 16,0 0 0,0 0 0,0 4 48,0-4-16,0 0-32,-4 0-16,4 0-16,0 4 16,0-4-32,0 0 16,0 4-32,0-4 16,0 0-16,0 0-48,0 0 32,0 4 0,0 0 0,0-4 0,0 3 0,0-3 0,0 4 0,4 0 0,0 0 0,5 0 0,-9 4 0,4-4 16,0 4-16,0-4 16,5 0-16,-9 4 0,4-5 0,3 6-32,-7-5 32,4 3 0,1-3 0,3 0 0,-4 4 32,0 0-64,4-4 32,1 0 32,-9 3-64,4-2 64,5-1-32,-5 4 0,0-4 0,0 3 0,0-3 0,0 0 0,0 4 0,0 0 0,4-8 32,2 12-64,-6-8 32,0 0 0,0 0 0,0 4 0,0-8 0,-4 4 16,4 0-16,0-4 0,-4 3 0,4 1 0,-4-4 16,4 4 16,0 0-32,1-1 0,-1 1-32,0 1 32,-4 3 0,9-4 0,-5 4 0,0-4 0,0 8 0,4-8 0,1 0 0,-5 2 0,0-2 0,0 1 0,-4-5 0,4 4 0,-4-4 0,0 4 0,4-4 0,-4 4 0,0 0 0,4-4 0,1 8 0,-1-4 0,0-4 0,1 8 0,-1 0 0,-4-1 0,8-3 0,-4 4 0,0 0 0,0 0 0,0-4 0,0 0 0,0 0 0,0 4 16,2-4-16,-2-1 0,4 6 16,-4-5-16,0 3 0,-4-3 0,4 4 0,4 0 0,-4-4 0,0 0-32,1 3 32,3 6 0,-3-9 0,-1-4 0,0 4 16,-4 0-16,0-1-32,0-3 48,0 0-16,0 0 16,8 0 16,-8 4-64,0-4 32,0 0-32,0 0 64,4 4-16,-4 0-16,0 0 0,8 0 0,-8-4 0,5 4 0,-5-1 0,4-3 0,-4 4 0,4 1 0,-4-5 0,0 4 0,0 0 0,0-4 0,0 0 0,0 8 16,0-8-48,0 4 32,4 0 0,-4-4 0,4 4 0,-4-1 0,0-3 0,0 4 0,0-4 0,4 8 0,-4-8 32,0 4-32,0-1 0,5 1 0,-5-4 0,0 5 0,0-1-48,0-4 48,0 4 0,4 0 0,-4-4 0,0 4-32,8 4 32,-8 0 0,5 3-144,3 5-96,-4 0-48,0 0-128,0 7 0,-4 1 31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2.27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3B119AE5-188D-4ECC-BEBC-2C24E228A5D3}" emma:medium="tactile" emma:mode="ink">
          <msink:context xmlns:msink="http://schemas.microsoft.com/ink/2010/main" type="inkDrawing" rotatedBoundingBox="7345,6384 8122,7436 8043,7495 7265,6443" semanticType="callout" shapeName="Other">
            <msink:sourceLink direction="from" ref="{B4925B15-3E10-4DAC-A65D-E29B6547A2FA}"/>
            <msink:sourceLink direction="to" ref="{B4925B15-3E10-4DAC-A65D-E29B6547A2FA}"/>
          </msink:context>
        </emma:interpretation>
      </emma:emma>
    </inkml:annotationXML>
    <inkml:trace contextRef="#ctx0" brushRef="#br0">893 1491 32,'0'0'48,"0"0"-16,4 0-32,0 0 0,-4 0 16,4 4-16,0-4 32,-4 4-16,0 0-16,4-4 0,0 0 0,0 0 16,-4 0 32,0 4-32,4-4 16,-4 0 0,4 0-32,-4 0 32,0 0-16,0 0-16,0 4 0,0-4 0,0 4 32,4-4 16,1 0-48,-1 0 16,-4 0 16,0 4-32,0-4 0,0 0 0,0 4 0,0-4 0,0 0 16,4 0 0,-4 4 16,0-4-32,0 3 0,4-3 0,-4 4 0,4 1 32,-4-1-32,0-4 0,4 0 0,0 4 0,0-1 16,0 1-16,-1-4 0,1 4 0,-4 0 0,8 0 48,-4 0-48,1 0 0,-1 0 0,0 0 0,0-4 0,0 3 0,0 1 0,0-4 0,-4 5 0,4-1 16,0 0-16,0 0 0,0-4 0,-4 4 0,4-4 0,-4 8 0,0-8 0,8 0 0,-8 4 0,5 0 0,-5 0 0,0-4 0,8 4 0,-8-4 0,8 4 0,-4 0 0,-4-1 0,4 1 0,0 5 0,4-5 16,-4 3 0,4-3-16,-4 0 16,5 4-16,-5 0 16,0-1-16,-1-3 0,5 1 0,-8-1 0,4 0 0,0 0 16,-4-4 0,4 0 0,-4 0 48,0 0 48,0 0-16,0 0 65,0 0-1,0 0 16,-4 0 80,4 0-32,0 0-48,0 0-16,-4 0-16,4 0-32,0 0-16,0 0-48,0 0-32,-4 0 48,4 0-64,0 0 0,-4 0 0,4 0-48,4 0 16,0 0 64,-4 0-64,0 4 32,4 0-32,0 0 32,-4 0 0,8 4 0,-4-4 0,9 7 16,-6 2-16,1-5 0,0-1 32,0 1-32,0 4-32,0-5 64,1 6-32,3-1 0,-4-4 0,4 8-32,-4-5 32,4 2 0,-4-1 16,4-1-16,0 1 0,-4 4-32,4-4 64,-3 0-32,3 0 0,-4-1 0,0 2 16,4-1-16,0-1 0,-3 1 0,3-1 0,-4 6-48,0-5 48,3 4 0,-3-5 0,5 6 0,-5-5 0,0 3 48,0-4-48,0 6 0,0-5 0,0 0 0,1 0 0,-1-1 0,0 6 0,-4-9 0,4 7 0,0-7 0,-4-1-32,4 2 48,-3-1-16,-1 0 0,4 0 0,-8 0 0,7-4 0,-7 4 0,0-1 0,4 2 0,0-5 16,0 0-16,4 8 0,-4-8 0,-4 3 0,4 1 0,0-1 0,1 6 0,-1-5 0,0-4 0,-4 8 0,0-4 0,0 0 16,4-1-16,0 2 0,0-1 0,-4 0 0,0-4 0,4 4 0,-4-4 32,4-1-32,-4 1-32,0-4 48,0 0-16,0 0 16,0 3-16,0-3 16,0 0 0,0 0-16,0 4 0,0-4 0,0 5 0,0-1 0,0 0 0,4-4 0,-4 4 0,0 0 32,0-4-64,0 4 32,0-4 0,0 0 0,0 0 0,0 0 16,0 0 16,0 0 0,0 0-32,0-4 0,0 4 0,0 0 16,0-8-16,0 8-32,4 0 32,-4 0-32,0 4-64,0 0-96,0 0-208,0 0-144,0 4 0,0 0-465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3.33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E0D85C98-75E5-4747-AEBF-5359C42A0941}" emma:medium="tactile" emma:mode="ink">
          <msink:context xmlns:msink="http://schemas.microsoft.com/ink/2010/main" type="inkDrawing" rotatedBoundingBox="8490,7947 9161,9175 9025,9249 8355,8021" semanticType="callout" shapeName="Other">
            <msink:sourceLink direction="with" ref="{B4925B15-3E10-4DAC-A65D-E29B6547A2FA}"/>
            <msink:sourceLink direction="with" ref="{81BEE536-254E-4899-931A-7CA1A28A7E0A}"/>
          </msink:context>
        </emma:interpretation>
      </emma:emma>
    </inkml:annotationXML>
    <inkml:trace contextRef="#ctx0" brushRef="#br0">2011 3055 0,'4'4'32,"-4"0"48,0 0-32,8-4-16,-8 4 16,0 0-32,0-4 0,0 0 0,0 4 32,0 0-32,0-1 0,4 1 0,-4 1 0,0-1 32,0 0-32,4 0-16,-4 0 32,0 0-16,0-4 16,5 0 0,-1 4 0,-4-4 32,4 0-16,-4 0 0,0 0 0,4 0-16,-4 0-32,0 4 48,0-4-48,0 0 0,4 4 32,-4-4-32,0 4 0,0-4 0,0 0 32,4 4-32,-4 0 0,0 1 0,0-2 0,9 1 0,-9 1 0,4-1 48,-4 0-48,0 4 0,4-4 0,0 0 0,-4 0 0,0 4 0,4-4 16,0 3 16,0 2-32,-4-1 32,5-4-32,-1 4 0,4 0 0,-4 0 33,4 4-33,-4 0 16,4 4-16,0-8 0,-4 4 0,5-3 0,-4 3 32,3 0-32,0 0 0,-4 4 32,4-8-16,0 8 16,-4 0-32,4-4 48,-5 7-16,6-6 48,-5 3-16,4 1 16,-4-6 32,4 10-16,-4-9 0,5 8-32,-5-4-32,4 0-32,-3 0 16,3-1 0,0 2 16,0-1-32,-4 1 16,4-6-16,0 2 0,-4 3 0,0-8 0,5 7 32,-5-2-32,4-5 0,-3 0 16,3 4-16,-4-4 0,0 3 0,4-2 32,-4 3-32,0 0 0,5-3 0,-5 3 0,0 0 0,4 0 0,-4 0 0,4 0 0,0-1 16,-4-7-16,0 5 0,0 3 32,1-4-32,0 0 16,-1 4-16,0-5 0,0 2 0,0-1 0,4 4 0,-4-3 32,0-1-32,4 3 0,-4-2 0,9-1 0,-13 0 0,8 4 0,0-4 0,-4 0 0,0 3 16,0-2-16,0-1 0,5-4 0,-1 4 0,-8 0 0,4-4 0,5 0 0,-5 3 0,0-7 32,-4 4-32,4 1 0,0-1 0,0 0 0,-4 0 0,4 0 0,0 0 0,0 1 0,4-1 0,-4 0 0,-4 4 0,9-4 0,-5 0 0,0-1-32,0 1 32,5-4 32,-5 5-32,0-1 16,-4 0 16,0-4-32,4 0-32,0 4 48,-4-4-16,4 4 0,-4-4 0,4 4 0,0-4 16,-4 0-16,4 4 0,-4-4 0,9 4 16,-5 0-16,4 0 0,4-4-32,0 8-160,-4-8-32,5 0-128,3-4-64,-8 0 63,8-4-399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4.296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81BEE536-254E-4899-931A-7CA1A28A7E0A}" emma:medium="tactile" emma:mode="ink">
          <msink:context xmlns:msink="http://schemas.microsoft.com/ink/2010/main" type="inkDrawing" rotatedBoundingBox="9549,9532 10824,10334 10758,10439 9483,9637" shapeName="Other">
            <msink:destinationLink direction="with" ref="{E0D85C98-75E5-4747-AEBF-5359C42A0941}"/>
          </msink:context>
        </emma:interpretation>
      </emma:emma>
    </inkml:annotationXML>
    <inkml:trace contextRef="#ctx0" brushRef="#br0">3112 4700 80,'0'0'112,"-4"-4"-32,4 1 0,0 3-16,0 0 32,0-4 32,0 4-48,0-8-16,0 8 16,0 0 16,4 0 0,-4 0 1,0 0 47,4 0-16,0 0-48,-4 0 0,4 0 16,-4 0-48,0 0 16,0 0-16,4 0-16,-4 0-32,4 4 32,-4-4 0,0-4-32,5 4 0,-1 0 0,0 4 0,0 0 0,3-4 16,-3 0-16,4 4 0,4-4 0,1 7 0,-1 2 0,0-5 0,4 0 32,3 0-32,-7 4 0,4 1 0,0-1 0,-3-4 16,6 3 16,-3-3-32,0 5 0,5-1 0,-5 0 0,-1-4 0,2 4 0,-1 0 0,4 3 0,-3-6 32,2 3-32,-3 0 0,1 1 48,-1-1-48,0 0 0,3 3 0,-6-2 0,3-5 0,0 8 0,0-4 32,-3-4-64,-2 4 32,1 0 0,4-5 32,-7 1-32,3 1 0,0-1 0,-4 4 0,0-3 0,2 3 32,-1 0-32,-1-4 0,8 0 0,-12 4 0,8-5 0,-4 6 0,1-1 0,3 0 0,-1-4 16,-3 4-16,4-4 0,1 4 0,3-1 0,-8 2 0,4 4 0,0-5 0,0 4 16,0-4-16,4 7 0,-4-6 0,5 3-32,-1 0 48,-5 0-16,1-5 0,1 2 0,-5 4 0,4-5 0,0 4 0,0-4 0,0 3 0,0 2 0,0-5 0,-4 4 0,4-4 0,-4 4 0,5 1 0,-1-5 16,-4 4-16,-1-4 0,5 0 0,1 0 0,-5-1 0,0 2-32,-4-1 32,4 0 16,-4-4-16,3 0 16,1 0-16,-4 0 0,4 4 0,0-3 0,-4-5 0,4 7 16,-4-2-16,4-1 0,-8 0 0,4-4 0,0 4 0,0 0 0,5 0 0,-9 0 0,8-4 0,-4 4 16,-4 0-16,8-4 0,-8 4 0,8-4 0,-8 4 0,3-4 16,-3 0 0,8 0-16,-8 0 16,4 0 0,0 0 0,4 0-96,-3 0-144,3 0-256,-4 0-49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42.303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644BD586-5223-4C6A-B833-7CC1C41F6226}" emma:medium="tactile" emma:mode="ink">
          <msink:context xmlns:msink="http://schemas.microsoft.com/ink/2010/main" type="writingRegion" rotatedBoundingBox="7513,4620 10009,8811 9768,8955 7272,4764"/>
        </emma:interpretation>
      </emma:emma>
    </inkml:annotationXML>
    <inkml:traceGroup>
      <inkml:annotationXML>
        <emma:emma xmlns:emma="http://www.w3.org/2003/04/emma" version="1.0">
          <emma:interpretation id="{D7C63837-FB34-48CC-9D8B-5A84CCFD50D5}" emma:medium="tactile" emma:mode="ink">
            <msink:context xmlns:msink="http://schemas.microsoft.com/ink/2010/main" type="paragraph" rotatedBoundingBox="7513,4620 10009,8811 9768,8955 7272,4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591D7-A578-493A-95A5-4289BEBEB32B}" emma:medium="tactile" emma:mode="ink">
              <msink:context xmlns:msink="http://schemas.microsoft.com/ink/2010/main" type="line" rotatedBoundingBox="7513,4620 10009,8811 9768,8955 7272,4764"/>
            </emma:interpretation>
          </emma:emma>
        </inkml:annotationXML>
        <inkml:traceGroup>
          <inkml:annotationXML>
            <emma:emma xmlns:emma="http://www.w3.org/2003/04/emma" version="1.0">
              <emma:interpretation id="{7C4B9AA0-B512-41C1-B655-32E16D5FA317}" emma:medium="tactile" emma:mode="ink">
                <msink:context xmlns:msink="http://schemas.microsoft.com/ink/2010/main" type="inkWord" rotatedBoundingBox="7513,4620 10009,8811 9768,8955 7272,4764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1 16,'0'0'64,"0"0"-32,0 0 32,0 0 0,0-4-16,0 4 32,0 0-48,0 0 32,0 0-32,0 0 16,0 0-16,-4 0 32,4 0-48,0 0 32,0 0-16,0 0-16,0 4 16,0-4-16,0 0 16,0 0-32,0 0 32,4 0 16,-4 0-32,0 0 0,0 0 16,0 4-32,0-4 32,0 4 0,0-4-16,0 0 33,0 0-1,0 0 16,0 0 0,0 4 0,0-4 48,0 4-48,0 0 0,4-4 32,-4 8-16,0-4 48,0-4-32,0 7-16,0 2 16,0-1 16,4 0-16,-4-1-32,4 5 16,0-4-16,-4-1 16,0 2-16,0-1 48,0-4 0,0 4-64,4 0 32,1 4 48,-1-5 17,-4 2 15,0-1-16,4 0 112,0 0-80,0 4-48,-4-9-48,5 4 16,-5 2-96,4-1 64,0 4-64,0-8 48,0 4-48,-4 0 0,0-1 48,4 2-48,-4-1 0,4 0 0,0-4 16,-4 4 32,4 4-48,0-8 32,-4 3-32,5-3 0,-5 4 0,0-4 16,3 4 0,1-4-16,4-4 0,-8 8 0,4-4 0,0 0 0,-4 4 32,4-5-32,-4 6 16,4-5-16,0 0 16,-4 4-16,0-4 32,8 4 0,-4 0 0,-4-4-32,10 7 0,-10-6 0,8 3 0,-4 0 32,-4 0 16,8-4-48,-8 3 0,4 1 0,0-4 64,0 3-64,0 2 0,0-5 48,0 4 0,0 4-32,0-8 16,1 8-16,-1-5 80,-4-2-64,4 7 16,4-4-48,-8 0 32,4 0 16,8 4 0,-7-1 1,-1-3-82,0 0 33,0 4 33,0-8-33,1 4 48,-1-1-16,0-3-32,0 9 0,4-9 32,-4 0 0,0 4-16,0-4 0,0 4-16,-4-8 48,4 4-48,0 0 0,0 3 16,0-3 32,0 1-48,1 3 16,-1-1-16,-4-3 32,0 4 0,4-4 16,1 0-80,-1 4 64,4-1-32,-4 2 16,4-5 0,0 4 48,-8 0-16,4 0-48,5-4 0,-9 0 0,8 0 0,-4 3 32,-4-2-16,8 3 0,0 0 0,-8-4-16,8 4 0,-4-4 0,0 0 0,1 3 0,-1 0 0,1 2 0,-1-5 48,4 4-48,-4-4 0,4 0 0,-8 0 0,4 4 0,0-8 0,-4 4 0,4 0 48,-4-4-48,0 4 16,0-4 32,0 0 16,0 0 16,0 0 32,0 0 16,0 0 16,0 0-48,0 0 48,0 0-80,0 0 16,0 0 0,0 0 64,0-4-32,0 4-16,0 0 113,0 0 31,0 0-32,0 0 0,0 0-80,0-4-96,0 4 0,-4 0-192,4 0-448,-4 0-465,4 4-255,-4-4-241,4 0 16</inkml:trace>
          <inkml:trace contextRef="#ctx0" brushRef="#br0" timeOffset="4193">635 1279 48,'0'0'64,"0"-4"-16,0 4 16,-4-4-16,4 4 0,0 0-16,-3-4-32,3 4 0,0 0 16,0-4-16,0 4 32,0-4 16,0 4-16,3 0-16,1 0-16,-4 0 32,0-4-32,0 4 16,0 0 0,0 0 0,0 0 0,0 0 32,0 0-16,0 0 16,0 0-16,0 0 16,0 0-16,0 0 0,0 0 16,0 0-16,0 0 0,0 0-16,0 0 32,-4 0-16,4 0 1,-3 0-33,3 4 48,0 0 0,0-4-16,0 0 48,0 0-16,0 0 16,0 0 0,3 0 32,-3 0 32,0 0-16,0 0-48,0 0-16,0-4 32,0 4-48,0 0 32,0 0-16,0 0 16,0 0-16,0 0 0,0 0 0,0 0 0,0 0-16,0 0 48,0 0-48,0 0 32,0 0-16,0 0 32,0 0 0,0 0 17,0 0 31,0-4 16,0 4 32,0 0 32,0 0 16,0 0-16,0 0 32,0 0-16,0 0 0,4 0-80,-4 0 49,0 0-33,0 0-32,0 0-112,0 0 80,0 0-96,0 0 16,-4 0 0,4 0 0,0 0-64,0 0 48,0 0-16,0 0 0,0 4-32,0-4 32,4 4 16,-1-4 0,-3 4-16,7-4-32,-7 0 32,7 4 0,-4-4 16,-3 4-16,8-4 0,-8 4 32,0 0 16,4 0-48,-4 0 48,3 0-48,1 0 0,-1-1 0,0 1 32,1 1-32,-4 3 0,7-8 32,-7 4-16,7 4 48,-7-4-96,0 3 80,3-3 0,-3 4-48,8-5 64,-8 6 32,7-5-64,-4 0-32,0 0 32,1-4 0,-1 4-16,1 0 16,-1-4-16,-3 4-16,0 0 32,7-4 32,-3 0-64,-4 0 0,0 0 0,3 4 0,-3-4 16,0 0-16,0 4 32,0-4 16,0 0-80,0 0 80,0 0-16,0 4-64,3-4 32,-3 0 0,5 0 16,-5 0 0,0 0 48,0 0-112,0 0 64,0 4-16,0-4 0,0 0 16,0 0-48,0 0 64,0 4-32,0-4 32,3 0-32,-3 0 80,0 0-80,0 0 96,0 0-64,0 0 96,0 0-48,0 0 49,0 0 79,0 0-16,0 0-64,0 0 48,0 0-16,0 0-16,0 0-80,0 0 16,0 0 64,0 0-96,0 0 0,0 0 16,0 0-32,0 0 64,0 0-80,0 0 48,0 0 16,0 0-48,0 0 80,0 0-32,0 0 80,0 0 1,0 0 47,-3 0-16,-2 0-80,2 0-48,3 0-16,-3 0-32,3 0 32,0 0-192,0 0-480,-4 0-561,1-4-640,-1 0-352,-6-4 176</inkml:trace>
          <inkml:trace contextRef="#ctx0" brushRef="#br0" timeOffset="6000">978 1821 32,'0'0'48,"0"0"-16,0 0-16,0 0 32,0 0 16,0 0-48,0 0 16,0 0 0,0 0-16,0 0 16,0 0-32,0-4 32,0 4-16,0 0 32,0 0-16,-4 0-16,4 0 16,0 0 0,-4 0-16,4 0 32,0 0-16,0 0 16,0 0-16,0 0 32,0 0 16,0-4-16,0 4-16,0-4 0,0 4 1,0 0 15,0 0 0,0 0 32,0 0 0,-4 0 0,4 0 0,0 0 32,0 0 96,0 0-64,0 0 16,0 0 32,0 0-64,0 0-16,-4 0-32,4 0-16,0 0-32,0 0 0,0 0 32,0 0-16,0 0 17,0 0 47,0 0-16,0-8 64,0 8-32,0 0 32,0 0-16,0 0 16,0 0 16,0 0-48,0-4 80,-4 4-96,4 0 48,0 0-64,0 0 33,0 0-17,-5-4 32,5 0 112,-4 0-80,4 4 80,0 0-48,0-5-16,0 5 0,-4 0-32,4 0 96,-4 0-31,0-4-33,4 1 0,-3 3 48,3 0-16,-4-4-80,0 4 48,4-4-48,-8 4 48,8 0-16,0 0 1,-4-4-1,4 0-112,0 4 48,0 0 16,0 0-32,0 0-64,0 0 32,0 0-64,0 0-64,0 0 0,0 0 16,0 0 0,0 0 0,0 0 48,0 0 16,0 0-64,0 4 32,0-4 0,0 0-64,0 4 32,0-4 0,4 8 32,-4-8 80,8 7-80,-4-2 0,0-5-32,-1 12 32,1-8 0,0 4-32,0-4 32,0 4 0,1-4 0,-5 0 0,8 0 0,-8-2 0,4 7-32,0-5 32,0 4 16,3-4-48,-7 0 0,4 4 64,0-4-16,0 4-16,0-4 0,0 3 16,0-2-16,1 3 0,-1-4 32,3 8-16,-3-8-48,4 8 32,-4-8 0,0 3 0,0 6 0,4-5 0,-4-4 0,-1 4-32,2-1 32,-1 1 48,-4-1-48,8-3 48,-4 5-48,0-1 0,0-4-48,0 4 16,0 0 112,-4 0-48,7-4-32,-3 3-48,0 2 64,0-1 16,-1 0 16,-3-4-48,9 4-32,-9-4 80,4 0-96,0 0 48,0 0 32,-4-1-16,0 1-16,4 1 16,-1-1 48,-3 4-96,4-5 80,-4 5-16,4-4-32,-4 0 0,4 4 80,0-1-64,0 2-16,-4-5 80,4 4-16,0 0-32,1 4 16,-5-8-48,0 4 80,0-1-112,4 2 80,3-5-16,-7 4-32,4 0 16,0-4 16,-4 4 16,4 0-48,-4-1 80,4-3-32,-4 0 0,0 0-48,4 4 0,-4 0 32,4 0-32,0-4 64,0 4-32,0 0 0,-4-5-32,0 10 48,3-5-48,-3 0 0,0 0 16,9 4 32,-9-5 0,0 2 48,4 3 16,0-4-96,0 0 32,-4-1-32,0-3-16,8 0 33,-8-1 15,0 1-16,0 5 16,4-5 16,-4 0-64,0 0 0,0 0-32,0 0 32,0 0 0,8 0 0,-8 4-32,0-4 32,0 0 80,3 3-80,-3-2 0,4 3 16,-4-4 16,4 4-32,-4 0 32,0-4-32,0 0 16,4 4-48,1-5 32,-1 1 48,-4 1-48,4 3-32,0-8 32,-4 4-32,0 3 80,0-7-48,0 4 32,0 0-16,0 0-16,0-4 0,0 4 48,4-4-80,0 4 48,-4-4-16,3 4 48,-3 0-48,0-4 48,0 3-48,0-3 0,0 4 0,0-4 0,0 5 0,0-1 0,4-4-32,-4 4 32,0-4 0,0 4 32,0-4-32,4 0 0,-4 4 0,0-4 80,0 4-144,0 0 64,0-4-32,4 0 32,0 0-32,-4 0 80,0 0 16,0 4-64,0-4 32,0 4-32,0-4 32,0 4-32,0-4 80,0 0-112,0 0 80,0-4 32,4 4-32,-4 0 0,0 0 32,-4 0 32,4 0-16,0 0 96,0 0 0,0 0-32,0-4 224,0 4-111,0 0 47,0 0 32,0 0-16,0 0-64,0 0-48,0 0-32,0 0-16,0 0-128,0 0-16,0 0 0,0 0-15,0 0-50,-4 0-47,4 0-384,0 0-512,0 0-769,0 0-416,0-4-320,0 4-64,-4-8 0</inkml:trace>
          <inkml:trace contextRef="#ctx0" brushRef="#br0" timeOffset="7889">1661 3015 16,'0'0'64,"-4"0"-32,4 0 16,0 0 16,0 0-16,0 0 16,0-4-32,0 4-16,-4-7 0,0 7 0,4-3-16,-4 0 32,4-1-16,-4 1-16,4 3 0,0-5 0,-5 5 16,5 0-16,-4-3 16,1 3 16,3 0 16,0 0-16,-4 0 0,4 0 16,0 0 0,-8 0 0,4 0-16,0 0-32,0 0 32,4 0-16,0 0 16,-4 0 0,0 0-16,4 0-16,0 0 32,-4 0-32,0 0 32,0 0 0,4 0 49,0 0 15,-5 0 32,0 0 48,5 0-16,-4 0 16,0 3-64,4-3-16,0 0 16,0 0-48,-4 0 16,4 0 48,0 0-48,0 0 32,0 0-32,0 0 64,0 0-32,0 0 16,0 0-48,0 0 49,0 0-33,0 0-32,0 0-32,0 0-32,0 0 32,0 0 32,0 0-16,0 0-16,0 0 16,0 0 48,-4 0 48,4 0 80,-4 0 16,4 0 48,0 0 16,0 0 48,0 0 1,0 0-33,0-3-96,0 3 96,0 0-48,0 0-32,0 0-32,0-3-16,0 3-31,4 0-33,-4 0 0,4-3 0,-4 3 0,0 0 32,0 0 32,0 0-64,0 0 0,4 0-32,-4 0 32,0 0-96,0 0 48,0 3 0,0-3-112,0 0 64,0 0-80,0 0 16,0 3 32,0-3 0,0 0 16,0 3-16,4-3-48,-4 5 64,4-2-48,6 1 32,-10-1 0,4 0 32,0-3-16,-4 4-48,4-1 64,0 1-32,-4-1 0,4 0-32,-4 1-16,0-1 48,0 1 96,4-2-96,0 2 0,0 0 0,-4-1 0,8 1 32,-8 3-64,4-4 0,-1 7 48,1-6-16,-4-1 32,0-3-16,5 3-48,-5-3 32,0 3 0,0-3 0,0 0 32,0 0-16,0 0-48,0 0 64,0 0-64,0 0 64,0 0-64,0 3 32,0-3 16,0 0-48,0 0 32,0 0 48,0 0-16,4 5-80,-4-5 80,0 3-32,4-3-32,-4 0 80,0 0 80,0 0-16,0 0 64,0 0-16,0 0 113,0 0 47,-4 0-48,4 0 16,-4 0-128,4 0 0,0 0-80,0 0-16,0 0 16,0 0 0,0 0 80,0 0-32,0 0 49,0 0-49,0 0 96,0 0 16,0 0 48,0 0 96,0-3 64,0 3 145,0 0-113,-5 0 48,5-5-80,0 5-80,-4-3-143,1 0-33,3 3-160,-4 0 16,4-3 0,-4 0-48,0-1 64,0 4-64,4-3 0,-4-1 32,0 1-64,0 0 64,0-1-16,0 1 16,0-1 32,0 1-64,-1-1 112,0 4-48,-3-6-32,4 2 32,4 1-96,-4 3 80,0-4 32,0 1-32,4 3 16,-4 0-32,4 0 16,0 0-80,0 0 0,0 0-16,0 0 0,0 0 64,0 0 0,0 0 32,0 0-144,0 0 128,0 0 32,0 0-128,0 0 32,0 0 96,0 0-16,0 0-96,0 0 16,0 0 48,0 0 48,0 0-32,0 0-80,0-3 48,0 3 64,0 0-112,-4 0 48,4 0 32,0 0-16,-4 0-16,4 0 0,-4 0 80,4-4-80,0 4 16,0 0 48,0 0-32,0 0-16,0 0-16,0 0 128,0 0-160,0 0 48,0-3-16,0 3 64,0-4-48,0 4 48,0 0-32,0 0 48,0 0-48,0 0 128,0 0 16,0-3-64,0 0 17,0 3-65,0 0-16,-4 0 0,4-4-48,-4 1 0,0-2 48,4 5-48,-5 0 64,5 0 16,0 0-32,0-3-48,0 3 32,-4 0-32,4 0-48,0 0 112,0-3-160,0 3 240,0-3-192,0 3 96,0 0 0,0 0-80,0-3 112,0-1-128,-4 4 48,4 0-48,0 0 0,0 0 128,-4 0-112,0 0-32,4 0 16,0 0 144,0 0-192,0 0 64,0 0-64,0 0-32,0 0-129,0 0-111,0 0-80,0 0-240,0 0-97,0 0-175,0 0-321,0 0-351,0 0-385,8 0-512,-4-7-129,0 4 305</inkml:trace>
          <inkml:trace contextRef="#ctx0" brushRef="#br0" timeOffset="9342">1985 3455 48,'0'0'32,"0"0"48,0 0 0,-4 0 16,4 0-48,0-5 48,0 5-32,-4 0-16,0 0 0,4-4 0,0 4 16,0 0-16,0-3 48,-4 3-48,4 0 0,-8-8-32,8 8 16,-4 0 16,0 0-15,4-4-1,-4 4 16,1 0 0,3 0 16,-4 0-16,4 0 32,0 0 0,-4 0-16,0-4 48,-1 4 16,5 0 0,0 0 64,-4-4 16,4 4-32,0 4 32,0-4-64,0 0-64,4 0 16,-4 0-32,0 0-16,-4 0 32,4-4-80,0 4 33,4 0 47,-4 0-48,0 0 0,0 0-16,5 0-16,-5 0 32,0 0 0,0 4-32,0-4 32,0 0-16,4 0 48,-4 4 16,0-4 0,4 4-16,0 4 0,-1-1 80,1 2 16,-4-1 16,8 0 0,-8 4-16,4-4-16,0-1 48,0 6-96,-4-6 0,4 1-16,0 4-16,4-8 0,-3 8-47,-2-5-17,1 2 32,0 3-32,0-8 32,0 4 32,0-4-64,0 4 16,-4-4-16,4 3-32,0 2 80,0-1 0,4 0-48,-5 0-32,2 0 32,3 4 0,0-5 0,-4 2 0,4 2 32,0-3 16,-1 4-48,-3-4 0,5-1 48,-1 2-32,0 3 16,-4-4 0,4 4 16,-1-4 0,-3-1-16,0 2 32,3-5 0,2 4-16,-5 0 32,0-4 0,4 4-32,-5 0-16,5-4 32,-4 3-32,4 2 16,-4-1-48,4-4 32,-3 4-32,3-4 96,-5-1-96,1 1 0,4 0 32,-4 0-16,4-1 48,-4 1-48,4 5 32,-4-1 32,1-4-16,2 4 16,-3 0-32,4-4 64,0 4 32,0-1-32,-4-3 0,4 5-31,-5-5 47,2 0 0,3 4-80,-4 0-16,4-8 0,0 8 16,-4-4 16,4 0-64,-5-1 16,1 1-16,0-4 0,5 9 0,-5-5 0,0 0 0,0 0 32,-4 0-32,4-4 0,0 4 0,-4-4 16,4 0-16,-4 8 32,3-8-32,1 4 0,-4-4 0,4 4 0,0-4 0,-4 3 0,4 1 32,0-4-64,1 3 32,-1 1 32,0-4-32,0 5 0,-4-5 0,0 0 0,4 4 0,-4-4 0,4 4 16,-4 0-16,0-4 48,3 4-48,1-4-32,0 4 32,0-4-48,0 4 96,0 0-48,-4-4 0,4 4 32,0 0 0,-4 0-64,9-4 32,-9 4 0,4-1 0,0 1-32,-1 1 96,-3-1-64,4-4 0,0 0 0,0 4-32,-4-4 64,8 4-32,-8-4 16,0 4-16,0-4-48,0 0 96,0 0-80,0 4 64,0-4 16,0 0 48,0 0 0,0 0 16,0 0 0,0 0-32,0 0 64,0 0-128,0 0 48,0 0-32,0 0 16,0 0-16,0 0 48,0 0-48,0 0 16,0 0-16,0 0 32,0 0 0,0 0-32,0 0-16,0 0 16,0 0 16,0 0-32,-4 0 64,4 0-63,0 0-194,-4 0-319,4 0-304,0-4-465,0 0-400,-8 0-223,4-4 191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54.941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A9D4A197-DDB7-43F5-A347-0973F7F2FB5D}" emma:medium="tactile" emma:mode="ink">
          <msink:context xmlns:msink="http://schemas.microsoft.com/ink/2010/main" type="writingRegion" rotatedBoundingBox="10353,9001 14615,10772 14483,11089 10221,9317"/>
        </emma:interpretation>
      </emma:emma>
    </inkml:annotationXML>
    <inkml:traceGroup>
      <inkml:annotationXML>
        <emma:emma xmlns:emma="http://www.w3.org/2003/04/emma" version="1.0">
          <emma:interpretation id="{E37DF3EA-4724-4878-BE92-FCAEA1085EE4}" emma:medium="tactile" emma:mode="ink">
            <msink:context xmlns:msink="http://schemas.microsoft.com/ink/2010/main" type="paragraph" rotatedBoundingBox="10353,9001 14615,10772 14483,11089 10221,9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BE31A-442E-439D-8699-7F1F257D8DDF}" emma:medium="tactile" emma:mode="ink">
              <msink:context xmlns:msink="http://schemas.microsoft.com/ink/2010/main" type="line" rotatedBoundingBox="10353,9001 14615,10772 14483,11089 10221,9317"/>
            </emma:interpretation>
          </emma:emma>
        </inkml:annotationXML>
        <inkml:traceGroup>
          <inkml:annotationXML>
            <emma:emma xmlns:emma="http://www.w3.org/2003/04/emma" version="1.0">
              <emma:interpretation id="{BD53E716-213D-466E-ADB8-9DA7289E87D3}" emma:medium="tactile" emma:mode="ink">
                <msink:context xmlns:msink="http://schemas.microsoft.com/ink/2010/main" type="inkWord" rotatedBoundingBox="10353,9001 14615,10772 14483,11089 10221,9317"/>
              </emma:interpretation>
              <emma:one-of disjunction-type="recognition" id="oneOf0">
                <emma:interpretation id="interp0" emma:lang="en-US" emma:confidence="0">
                  <emma:literal>"..</emma:literal>
                </emma:interpretation>
                <emma:interpretation id="interp1" emma:lang="en-US" emma:confidence="0">
                  <emma:literal>i..</emma:literal>
                </emma:interpretation>
                <emma:interpretation id="interp2" emma:lang="en-US" emma:confidence="0">
                  <emma:literal>"a.</emma:literal>
                </emma:interpretation>
                <emma:interpretation id="interp3" emma:lang="en-US" emma:confidence="0">
                  <emma:literal>'..</emma:literal>
                </emma:interpretation>
                <emma:interpretation id="interp4" emma:lang="en-US" emma:confidence="0">
                  <emma:literal>"n.</emma:literal>
                </emma:interpretation>
              </emma:one-of>
            </emma:emma>
          </inkml:annotationXML>
          <inkml:trace contextRef="#ctx0" brushRef="#br0">26 75 80,'0'0'32,"0"0"16,0-3 16,-4 3-48,4-7 16,0 7-16,0 0 32,0-4-16,0 4 0,0-4 32,0 0-32,0 0-32,0 1 0,0 3 32,0 0 16,0 0-16,0 0 32,0 0-16,0 0-16,0 0-16,0 0 16,0 0-32,0 0 32,4 0-32,-4 0 32,0 0 16,0 0-16,0 0-16,0 0 32,0 0 0,0 0 33,0 0 31,0 0 32,0 0-16,0 0 32,0 0 0,0 0 16,0 0-48,0 0-16,0 0 0,0 0-16,0 0-48,0 0 32,0 0 0,0 0 0,0 0 48,0 0-32,0 0-16,0 0 16,0 0-32,0 0 17,-4 0 31,4 0 0,0 0 16,0 0-64,0 0 16,0 0-16,0 0-16,0 0-16,0 0 32,0 0 16,0 0 48,0 0-48,0 0 32,0 0-16,0 0-16,0 0 48,0 0-32,0 0 32,0 0 64,0 0 0,-4 0 1,4 0-33,0 0 0,0 0 48,0 0 32,0 0 0,0 0-16,0 0 0,0-4 16,0 0-96,0 4-64,0 0 32,0 0-16,0 0-63,0 0 15,0 0 48,0 0 16,0 0 16,0 0-32,0 0 32,0 0 80,0-4-64,0 4 32,0 0-16,0 0 0,0 0 32,-3-3-48,-2 3-16,5-5 0,0 5 33,0 0 15,0 0-80,0 0-48,0 0 48,0-7-16,0 7-16,0 0 32,-4 0-80,4 0 128,0 0-32,-4-3 0,4 3 64,0 0 32,0 0 0,-4 0 64,4-4-31,0 4-1,0-4 16,0 4 48,0-4-80,-4 4 16,4 0-48,0-3-32,0 3-128,0 0 64,0-4-80,0 0 32,0 4-16,0 0-64,0 0 80,0 0-96,0 0 80,0 0 0,0 0-80,0 0 64,0 0-80,0 0 80,0 0-48,0 0 0,0 0 32,0 0-64,0 0 128,0 0-96,0 4-16,0-4 0,0 0 0,0 0 0,0 0 0,0 0 64,0 0-48,4 0-32,0 4 96,0-4-32,-4 0 0,4 0-32,4 3 48,0 1 16,-4 0-80,8 0 48,-4-1 0,4 4 0,-4-7 0,4 8 0,0-4 0,-4 4 0,4-5 0,0 1 16,0 4-96,0-4 144,-4 3-64,3-4-32,2 1 32,-5 0 32,0 0-80,0 0 48,-1 3 16,1-7 32,-4 4-96,-4-4 48,8 0 0,-4 4 0,1 0 0,-1-4 0,-4 3 0,8-3-48,-8 4 48,0-4 80,4 0-144,-4 0 96,4 0-64,-4 4 80,3-4-16,-3 4-96,0-4 64,0 0 0,0 0-48,0 0 80,4 0-80,-4 0 80,0 0-64,4 0 32,-4 3 48,0-3-48,0 0 32,0 3-32,8 2-32,-8-5 32,0 0 0,0 0-80,0 0 112,0 4-32,0-4-48,0 4 128,0-4-80,0 0 16,0 3-80,0-3 96,4 0-80,-4 0 0,0 0 96,0 4-96,0-4 96,0 0-80,0 0 64,-4 0-64,4 0 48,-4 0 64,4 0-64,0 0 32,0 0 80,0 0 96,0 0 48,0 0 33,0 0 79,0 0 16,0 0 96,0 0-96,-4 0 49,4 0-145,0-4-64,-8 1-144,8 3-32,-3-4 16,3 0-16,-8 4-64,8 0 32,-8 0-64,4-5 48,-1 5 16,1-3-80,-4 3 96,4-3-48,0 3 0,0 0-64,4 0 96,-7 0 48,7 0-80,-4 0 0,4 0 48,-4 0-16,0-4-32,4 0 0,-4 4 64,4-4-112,-4 1 144,4 3 16,-4 0-32,4-4-48,-9 4-64,9 0 32,-4 0-48,4 0 0,0-4 128,-4 4-112,1 0 32,3 0 48,-4-4-48,4 4 0,-4 0 0,4 0 0,-4 0 16,0 0-48,0-3 32,0 3-32,0 0 64,0 0-64,4-4 32,-4 4 64,-1-4-32,1 4-96,4 0 112,-3 0-96,-1-4 48,4 4 0,-4-4 0,0 4 32,4 0-64,-4 0 64,0 0 0,0 0 16,4 0 48,-4-4-32,4 4 16,-4-3 16,4 3-48,0 0 0,-4-4 0,4 4-96,0 0 16,0 0 80,0 0-32,0 0-16,0-3-32,0 3 0,0 0 32,0 0 64,0 0-128,0 0 96,0 0-64,0 0 64,0 0-64,0 0 32,0 0 32,0 0-80,0 0 96,-4 0-80,4 3 32,0-3 48,0 0 0,0 0-48,0 0-48,0 0 64,0 0 16,-4 0-32,4 0 0,0 0-32,0-3 32,0 3 32,0 0-32,0 0-32,0 0-16,0 0 80,0 0 16,0 0-80,0 0 64,0 0 48,0 0-128,0 0 64,0 0-48,-4-4-192,4 0-160,0 4-240,0 0-337,0 0-447,0 0-481,0 0-496,0 0-400,0 0-65,4 0 513</inkml:trace>
          <inkml:trace contextRef="#ctx0" brushRef="#br0" timeOffset="1584">582 327 80,'-4'-4'80,"0"4"-16,0 0-48,4-4 16,-4 4-32,0 0 16,0 0-16,0 0 32,4 0-32,-4 0 16,4 0 16,0 0-16,0 0 16,0 0 0,0-4 0,0 4 16,0 0-16,0 0 0,0 0 16,0 0-32,0 0 16,0-4-32,0 4 48,0 0-32,0 0 16,0 0-16,4 0 16,-4 0 0,0 0 32,0 0 0,0 0-16,0 0 0,0 0 17,0 0-1,0 0 0,4-4-16,-4 4-16,4 0 16,-4 4-16,0-4 0,0 0-16,0 0 16,0 0-16,0 0 16,0 0 32,0 0-16,0 0 16,0 0 16,0 0 0,0 0-32,0 0 0,0 0 0,0 0 48,0 0-32,0 0-16,0 0 0,0 0 16,4 0-16,0 0 0,-4 0-16,0 0 32,0 0-16,4 0-16,-4 0 16,4 0-48,-4 0 48,4 0-48,0 0 0,-4 0 64,0 0-32,5 0-16,-1 0 32,4 0 16,0 4 0,3 0-16,-3 0 32,4 0 0,1 0-31,-5 4 31,4-4-16,0 0 16,0 0-48,9-1 64,-9 6 0,3-5 16,2 0-32,-5 4 16,4 0-32,4-4 0,1 7 32,-5-3-16,-1-5-64,5 6 48,-4-1-16,0-4-16,5 8 0,-9-4 32,8 0-32,-8-4-32,4 3 64,-4-2-16,0-1 16,4 4 48,-3-4-16,-1-4-48,-4 8-16,4-4 32,-4 0 16,4 4 16,-3-4-64,2-1 16,-3 1-16,4 1-32,0-1 65,-3 0-49,3 0 16,0 0-32,0 0 48,-4 0-48,5 0 0,-5 4 0,4-5 0,-1 1 0,-3 0 0,0-1 32,1 1-32,-1 5 32,0-9 0,4 8 32,-4-8-32,4 4 0,-4 4 32,5-4-32,-5 0-16,4-4-16,-5 8 48,0-8 16,1 4-32,1-1-32,-1 6 0,0-5 48,4 0-32,-4 0-16,0 4 0,5-4 0,-1 0 16,0 0-16,-8 4 0,8-8 0,-4 4 32,4 0-32,-4 3 0,0-2-32,4-1 32,-4 0 32,5 0-32,-1 4 0,0-4 0,-4 0 0,4 0 0,0 4 0,0-5 0,0 0 0,0 1 32,-4 5-32,9-1 0,-9-8 0,4 8 16,4-4-16,-8 0 32,0 0-32,1 0-32,-1 0 0,3-4 32,-3 8 0,-4-8 0,4 3 0,0-3 48,-3 0-48,-1 0 0,0 0 0,-4 0 48,4 4-48,0-4 32,0 5-64,-4-5 64,0 4-32,0-4 0,4 0 0,-4 0 48,0 0 0,0 0-96,0 0 80,0 0-32,0 0 32,0 4-32,0-4 16,0 0 0,0 4 16,0-4 16,0 0 32,0 0-48,4-4 16,-4 4-16,0 0 32,0 0-32,0 0 0,0 0 0,0 0 16,0 0 0,0 0 16,0 0 80,0 0-48,0 0 64,0 0 16,0 0 81,0 4-17,0-4-16,0 0-48,0 0 32,0-4-80,0 0-48,0 4 0,0 0-32,0 4-32,0-4 16,0 0 0,0 0 0,0 0-64,-4 0 32,4 0 16,-4 0 0,4 0 16,0 0-32,-4 0-112,4 0-384,-4 0-432,4 0-369,0 0-352,-4 0-32,0 0-1264</inkml:trace>
          <inkml:trace contextRef="#ctx0" brushRef="#br0" timeOffset="3083">2175 1077 112,'0'0'64,"0"0"0,0 0 64,0 0-48,0 0-32,0 0 16,0 0-16,0 0 0,0 0-16,0 0 0,0 0 0,0 0-16,0 0 16,0 0 0,-4 0-16,4 0-16,-5 0 0,5 0 16,0 0 48,0 0-32,0 0 16,-4 0 0,4 0 17,0 0 15,0-4 32,0 4-16,0 0 0,0 0-16,0 0 16,0 0 64,0 0-16,0 0 0,0 0 16,0 0-16,0-4 0,0 4 0,-4 0 16,0-4 16,4 4-80,0 0 81,0 0-49,0 0 16,0 0-16,0 0-32,0 0-32,0 0-32,0 0-16,0 0 16,4 0-32,0 0 0,0 0 32,-4 0-64,0 0 0,0 0 64,0 0-64,0 0 32,0 0-32,9 0 32,-9 0 16,4 0-16,-4 0 0,4 4 48,0-4-48,0 4 0,-4-4 0,5 0 0,-5 4 0,5 0 0,3-4-32,0 3 64,-4 1-32,5 0 0,-1-4 0,-4 3 48,4 1-48,2-4 32,-2 3-64,-4 1 64,4 0-32,-3-1 32,3 1-32,0 2 0,0-6 32,-2 5-16,6-1-16,-8-1 16,4 1 32,1 0-16,-5 3-32,4-7 32,-4 4-32,1-4 48,4 3-16,-5 1-16,0-4 32,4 4 0,-3-4-48,-2 3 0,1-3 0,0 3 16,0 1 16,4-4 0,-3 4-32,-5-4-32,9 8 64,-1-8-32,-4 0 0,-4 3 0,9 1 0,-5-4 0,0 4 0,0-4 0,4 3-32,-4-3 64,1 4-32,-1-4 0,1 3 0,-1-3 0,0 0 16,0 4-16,1-4 0,-1 0 0,-4 4 32,4-4-64,-4 3 32,0-3-32,0 0 48,4 4 0,-4-4 32,0 0 16,0 0 16,0 0 16,0-4 0,0 4-64,0 0 48,0 0 32,0 0 0,0 0-64,0 0-16,0 0 32,0 0 17,0 0-33,0 0 0,0 0 48,0 0-32,0 0 0,0 0 0,0 0 48,0 0-16,0 0-96,-4 0 64,4 0-48,0 0 16,0 0-16,0 0 48,-4 0-32,4 0 16,0 0 0,0 0-16,0 0-16,0 0 16,0 0 64,4 0-64,-4 4-16,0-4 16,-4 0 0,4 0-16,0 0 16,0 0-16,0 0-16,0 0 48,-4 0 0,4-4-32,0 4 64,0 0-32,0 0-16,0 0 128,0 0-64,0 0 80,0 0-32,0 0-15,0 0-65,0 0 0,0 0 16,0 0-64,0 0 32,0 0-32,0 0 48,0 0 16,0 0-112,0 0-16,0 0 112,0 0 0,0 0-16,0 0 32,0 0-32,0 0 16,0 0-16,0 0 16,0 0-96,-5 0 48,5 0 48,0 0-48,0 0-48,0 0 32,-4 0 16,4 0 32,0 0 0,-4 0-112,4 0-240,-9-3-417,5 3-687,-5-4-417,-3 0 0</inkml:trace>
          <inkml:trace contextRef="#ctx0" brushRef="#br0" timeOffset="5033">2875 1417 80,'0'0'32,"0"0"32,-8 0 0,8 0-16,0 0 32,-4 0-48,4 0 16,0 0-16,0 0-16,0 4 32,0-4 0,0 0 48,0 0-32,-4 0 16,0 0 32,0 0-48,4 0 16,-4 0 65,4 0 47,0 0-16,0 0 48,0 0-16,0 0 48,-5 0 64,5 0-16,0 0-64,0 0 17,0 0-17,-4 0-16,4 0-16,0 0-16,0 0 0,0 0 48,4 0-80,-4 0 48,0 0-64,0 0 0,0 0-112,0 0 16,0 0-15,0 0 31,0-4-64,0 4 32,0 0-80,5 0 48,-5 0 48,4 0-80,0 0 32,-4 0 32,8 0 0,-4 0-32,4 4 0,-1 0 0,1 0 0,0 0 0,1 1 0,3-1 48,-5 0-16,1-4-32,0 4 0,3 0 48,-2-1-16,-1 1-32,8 6 64,-4-10-48,0 4-16,1 4 0,2-8 0,-3 4 16,4 0 16,1-4 32,-1 4-32,-1 0 0,2-4 0,-5 5-32,0-5 0,8 0 0,-8 8 48,4-8-48,-4 0 0,4 4 48,1-1-16,-5-3-32,3 0 0,-3 4 0,5-4-32,-1 0 32,-4 0 0,3 0 0,-2 5-16,-1-1 32,-4-4-16,4 0 0,0 5 0,0-5 16,0 0-16,-5 0 0,5 0 0,0 0 32,1 4-64,-1-4 32,-5 0 0,5 4 0,0 0-32,-4-4 32,5 0 0,-9 4 0,8-4 48,-4 0-80,-1 0 32,5 0 32,-3 0-32,-1 4-48,0 0 48,4 0 0,-4-4 0,0 5 16,0-5-16,0 0 0,4 4-16,-4-4 16,4 3 0,-4 1 0,5-4 32,-1 5-32,-1-5 0,1 4 0,0-4 0,-3 0 0,7 4 0,-4 0 0,0 1-32,-1-5 48,10 4-16,-5 0 0,0-4 32,0 4-64,-4 0 32,8-4 0,-4 4 32,1-4-16,-3 4-64,-2-4 48,5 4 16,-1-4-48,-4 0 48,0 0 32,3 0-48,-2 0 0,-1 0-32,0 5 64,4-2-32,-7-3-48,2 0 64,1 4-16,-4-4 0,4 5-32,-4-1 64,5-4-32,-5 0 0,-1 0-32,1 4 80,0-4-32,0 0-16,1 4-32,-1-4 32,0 0 0,-4 4 0,0 1 0,4-5 0,-4 0 0,0 0 0,-1 0 0,1 0 0,0 0-32,1 0 32,-5 0 16,0 0-16,0 0 32,0 0-16,4 0-16,-4 0 0,4 0 0,-4 0-32,0 0 0,4 0 32,-4 0 32,8 0-32,-8 4 16,4-4-16,-4 0 0,0 0 48,0 0-80,0 0 160,0 0 0,0 0 48,0 0 96,0 0 0,0 0 64,0 0-63,-4 0 47,4 0-48,0 0 0,0 0-32,0 0 32,0 0-48,0 0-16,0 0-48,0 0-63,0 0-1,0 0-48,0 0-32,0 0 64,0 0-32,0 0 0,0 0-96,0 0 96,0 0-32,0 0 32,0 0 48,0 0-48,0 0 96,0 0-48,-4 0 80,4 0-96,0 0 64,-4 0-48,4 0 0,0 0 128,-4 0 16,4 0 16,0 0 65,0 0-49,-4 4-16,4-4 80,-4 0-80,4 4 96,0-4-80,0 0-15,0-4-1,0 4 112,0 0-16,0 0-16,0 0-80,0-4 16,0 4-96,0-4-47,0 4 79,0 0 96,0 0-64,0 0 96,0 0 0,0 0 0,0 0 0,0 0-79,0 0-33,0 0-128,0 0 0,0 0 32,0 0-80,0 0-80,0 0 0,0 0 64,0 0-64,0 0 80,0-5-48,0 5-32,0 0 64,0 0 0,0 5-96,0-5 64,0 0 48,0 0-32,0-5-64,0 5 128,4 0-80,-4 0-64,0 0 144,0 0-112,0 0 96,4 0-112,-4 0 112,0 0 16,0 0-112,0 0 0,-4 0 64,4 0-112,0-4 80,4 4 32,-4 0-64,0 0 64,4 0-32,-4 0-64,4 0 96,-4 0 0,0 0-64,0 0 0,0 0 0,0 9 32,-4-9 0,4 0 48,0 0-160,0 0 144,0 0-96,0 0 96,0 0-96,0 0 16,0 0-64,0 0 16,0 0 32,0 0 0,0 0 32,0 0-48,0 0 32,0 0 0,0 0 96,0 0-112,0 0 16,0 0 48,0 0 32,0 0-209,0 0-79,-4 0-480,4 0-385,0 0-431,0 0-385,0 0-288,0 0-288,4-5-225,0-7-2576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453" y="1459832"/>
            <a:ext cx="3328736" cy="306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0810" y="2102865"/>
              <a:ext cx="2791080" cy="221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50" y="2098905"/>
                <a:ext cx="279900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744545" y="4102845"/>
              <a:ext cx="352800" cy="76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505" y="4098525"/>
                <a:ext cx="362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92225" y="3867045"/>
              <a:ext cx="419400" cy="114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905" y="3862725"/>
                <a:ext cx="428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297985" y="1781205"/>
              <a:ext cx="209880" cy="2671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665" y="1775805"/>
                <a:ext cx="219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619465" y="2317245"/>
              <a:ext cx="276480" cy="38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5145" y="2312925"/>
                <a:ext cx="287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021945" y="2880285"/>
              <a:ext cx="276480" cy="429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625" y="2875965"/>
                <a:ext cx="28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3416865" y="3465645"/>
              <a:ext cx="467280" cy="276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1825" y="3459885"/>
                <a:ext cx="47736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4301925" y="1677534"/>
            <a:ext cx="117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</a:t>
            </a:r>
          </a:p>
          <a:p>
            <a:r>
              <a:rPr lang="en-US" dirty="0"/>
              <a:t>SGD</a:t>
            </a:r>
          </a:p>
          <a:p>
            <a:r>
              <a:rPr lang="en-US" dirty="0"/>
              <a:t>LBFGS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87174" y="1706544"/>
            <a:ext cx="1618251" cy="846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1821" y="1876665"/>
            <a:ext cx="5601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46" y="2133840"/>
            <a:ext cx="56010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800000">
            <a:off x="1523455" y="1459832"/>
            <a:ext cx="553998" cy="3083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Training objective value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73939" y="4543425"/>
            <a:ext cx="362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effective passes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51346" y="2409830"/>
            <a:ext cx="560104" cy="0"/>
          </a:xfrm>
          <a:prstGeom prst="line">
            <a:avLst/>
          </a:prstGeom>
          <a:ln w="158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688585" y="1673565"/>
              <a:ext cx="914040" cy="1500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985" y="1670325"/>
                <a:ext cx="92592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711345" y="3279165"/>
              <a:ext cx="1548360" cy="608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545" y="3268365"/>
                <a:ext cx="156996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7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Xinhua</dc:creator>
  <cp:lastModifiedBy>Zhang, Xinhua</cp:lastModifiedBy>
  <cp:revision>3</cp:revision>
  <dcterms:created xsi:type="dcterms:W3CDTF">2016-09-16T04:20:04Z</dcterms:created>
  <dcterms:modified xsi:type="dcterms:W3CDTF">2018-03-08T03:20:43Z</dcterms:modified>
</cp:coreProperties>
</file>