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23" r:id="rId5"/>
    <p:sldId id="257" r:id="rId6"/>
    <p:sldId id="341" r:id="rId7"/>
    <p:sldId id="317" r:id="rId8"/>
    <p:sldId id="258" r:id="rId9"/>
    <p:sldId id="310" r:id="rId10"/>
    <p:sldId id="312" r:id="rId11"/>
    <p:sldId id="329" r:id="rId12"/>
    <p:sldId id="34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5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xmlns="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xmlns="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xmlns="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xmlns="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xmlns="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xmlns="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xmlns="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xmlns="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xmlns="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xmlns="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xmlns="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xmlns="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A0B1148-3E28-47A4-8BD9-92AB260E6F02}"/>
              </a:ext>
            </a:extLst>
          </p:cNvPr>
          <p:cNvGrpSpPr/>
          <p:nvPr/>
        </p:nvGrpSpPr>
        <p:grpSpPr>
          <a:xfrm>
            <a:off x="10149110" y="471021"/>
            <a:ext cx="1684599" cy="413563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xmlns="" id="{0A8A0DD8-0BD6-4130-996D-87259DA15FB7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9065A0A-44E3-4FDF-B668-31164A67A8B0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8B86483-BB9B-48E1-B99D-8FC943D8E904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05FA362-22D0-4901-9640-1697924A35DE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A84564F-72D6-475E-BB2E-361ED8CFED0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0F8D45C-6E82-40C4-A51B-64234B64CBB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0" y="4911707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Pizzahut</a:t>
            </a:r>
            <a:endParaRPr lang="en-US" altLang="ko-KR" sz="5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Sales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655" y="901212"/>
            <a:ext cx="11573197" cy="724247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percentage contribution of each pizza type to total revenue.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82" y="2588660"/>
            <a:ext cx="2624024" cy="29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0736E8-87D8-4087-B473-21B47B920728}"/>
              </a:ext>
            </a:extLst>
          </p:cNvPr>
          <p:cNvSpPr txBox="1"/>
          <p:nvPr/>
        </p:nvSpPr>
        <p:spPr>
          <a:xfrm>
            <a:off x="660913" y="387300"/>
            <a:ext cx="531900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About Me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FAE60A-6BBE-40D2-A0C4-BC51C06FF7D6}"/>
              </a:ext>
            </a:extLst>
          </p:cNvPr>
          <p:cNvSpPr txBox="1"/>
          <p:nvPr/>
        </p:nvSpPr>
        <p:spPr>
          <a:xfrm>
            <a:off x="3754215" y="1747099"/>
            <a:ext cx="4108652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</a:rPr>
              <a:t>Hi..!!!</a:t>
            </a:r>
            <a:endParaRPr lang="en-US" altLang="ko-KR" sz="28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3FD107-248A-4950-9F5B-0A03866E78FB}"/>
              </a:ext>
            </a:extLst>
          </p:cNvPr>
          <p:cNvSpPr txBox="1"/>
          <p:nvPr/>
        </p:nvSpPr>
        <p:spPr>
          <a:xfrm>
            <a:off x="3754215" y="2322683"/>
            <a:ext cx="387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I am Latika an aspiring Data Analyst.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B94D02B-345C-41B0-B407-D58218E5F9FA}"/>
              </a:ext>
            </a:extLst>
          </p:cNvPr>
          <p:cNvGrpSpPr/>
          <p:nvPr/>
        </p:nvGrpSpPr>
        <p:grpSpPr>
          <a:xfrm flipH="1">
            <a:off x="348624" y="1898482"/>
            <a:ext cx="5071100" cy="4959518"/>
            <a:chOff x="7602888" y="3079795"/>
            <a:chExt cx="3520981" cy="34435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3938BF4-E0CC-49D9-80B1-4408A41FBB1A}"/>
                </a:ext>
              </a:extLst>
            </p:cNvPr>
            <p:cNvSpPr/>
            <p:nvPr/>
          </p:nvSpPr>
          <p:spPr>
            <a:xfrm>
              <a:off x="8236029" y="3960678"/>
              <a:ext cx="2887840" cy="2556892"/>
            </a:xfrm>
            <a:custGeom>
              <a:avLst/>
              <a:gdLst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970 w 2887263"/>
                <a:gd name="connsiteY92" fmla="*/ 51947 h 2567484"/>
                <a:gd name="connsiteX93" fmla="*/ 2084510 w 2887263"/>
                <a:gd name="connsiteY93" fmla="*/ 0 h 2567484"/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510 w 2887263"/>
                <a:gd name="connsiteY92" fmla="*/ 0 h 2567484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185645 w 2887263"/>
                <a:gd name="connsiteY15" fmla="*/ 104795 h 2556892"/>
                <a:gd name="connsiteX16" fmla="*/ 2343326 w 2887263"/>
                <a:gd name="connsiteY16" fmla="*/ 146169 h 2556892"/>
                <a:gd name="connsiteX17" fmla="*/ 2510201 w 2887263"/>
                <a:gd name="connsiteY17" fmla="*/ 214666 h 2556892"/>
                <a:gd name="connsiteX18" fmla="*/ 2626968 w 2887263"/>
                <a:gd name="connsiteY18" fmla="*/ 296494 h 2556892"/>
                <a:gd name="connsiteX19" fmla="*/ 2693166 w 2887263"/>
                <a:gd name="connsiteY19" fmla="*/ 382460 h 2556892"/>
                <a:gd name="connsiteX20" fmla="*/ 2731322 w 2887263"/>
                <a:gd name="connsiteY20" fmla="*/ 459692 h 2556892"/>
                <a:gd name="connsiteX21" fmla="*/ 2762123 w 2887263"/>
                <a:gd name="connsiteY21" fmla="*/ 561747 h 2556892"/>
                <a:gd name="connsiteX22" fmla="*/ 2785108 w 2887263"/>
                <a:gd name="connsiteY22" fmla="*/ 666102 h 2556892"/>
                <a:gd name="connsiteX23" fmla="*/ 2804876 w 2887263"/>
                <a:gd name="connsiteY23" fmla="*/ 779650 h 2556892"/>
                <a:gd name="connsiteX24" fmla="*/ 2823264 w 2887263"/>
                <a:gd name="connsiteY24" fmla="*/ 882626 h 2556892"/>
                <a:gd name="connsiteX25" fmla="*/ 2830160 w 2887263"/>
                <a:gd name="connsiteY25" fmla="*/ 938251 h 2556892"/>
                <a:gd name="connsiteX26" fmla="*/ 2853145 w 2887263"/>
                <a:gd name="connsiteY26" fmla="*/ 1122135 h 2556892"/>
                <a:gd name="connsiteX27" fmla="*/ 2870614 w 2887263"/>
                <a:gd name="connsiteY27" fmla="*/ 1265565 h 2556892"/>
                <a:gd name="connsiteX28" fmla="*/ 2880728 w 2887263"/>
                <a:gd name="connsiteY28" fmla="*/ 1355208 h 2556892"/>
                <a:gd name="connsiteX29" fmla="*/ 2887164 w 2887263"/>
                <a:gd name="connsiteY29" fmla="*/ 1424625 h 2556892"/>
                <a:gd name="connsiteX30" fmla="*/ 2873373 w 2887263"/>
                <a:gd name="connsiteY30" fmla="*/ 1444852 h 2556892"/>
                <a:gd name="connsiteX31" fmla="*/ 2661446 w 2887263"/>
                <a:gd name="connsiteY31" fmla="*/ 1543690 h 2556892"/>
                <a:gd name="connsiteX32" fmla="*/ 2448600 w 2887263"/>
                <a:gd name="connsiteY32" fmla="*/ 1641608 h 2556892"/>
                <a:gd name="connsiteX33" fmla="*/ 2447681 w 2887263"/>
                <a:gd name="connsiteY33" fmla="*/ 1783659 h 2556892"/>
                <a:gd name="connsiteX34" fmla="*/ 2452278 w 2887263"/>
                <a:gd name="connsiteY34" fmla="*/ 2127522 h 2556892"/>
                <a:gd name="connsiteX35" fmla="*/ 2458714 w 2887263"/>
                <a:gd name="connsiteY35" fmla="*/ 2556892 h 2556892"/>
                <a:gd name="connsiteX36" fmla="*/ 1263006 w 2887263"/>
                <a:gd name="connsiteY36" fmla="*/ 2556892 h 2556892"/>
                <a:gd name="connsiteX37" fmla="*/ 1282774 w 2887263"/>
                <a:gd name="connsiteY37" fmla="*/ 2299914 h 2556892"/>
                <a:gd name="connsiteX38" fmla="*/ 1307598 w 2887263"/>
                <a:gd name="connsiteY38" fmla="*/ 2083390 h 2556892"/>
                <a:gd name="connsiteX39" fmla="*/ 1331503 w 2887263"/>
                <a:gd name="connsiteY39" fmla="*/ 1927088 h 2556892"/>
                <a:gd name="connsiteX40" fmla="*/ 1373796 w 2887263"/>
                <a:gd name="connsiteY40" fmla="*/ 1718839 h 2556892"/>
                <a:gd name="connsiteX41" fmla="*/ 1407355 w 2887263"/>
                <a:gd name="connsiteY41" fmla="*/ 1619082 h 2556892"/>
                <a:gd name="connsiteX42" fmla="*/ 1414711 w 2887263"/>
                <a:gd name="connsiteY42" fmla="*/ 1591040 h 2556892"/>
                <a:gd name="connsiteX43" fmla="*/ 1407355 w 2887263"/>
                <a:gd name="connsiteY43" fmla="*/ 1583225 h 2556892"/>
                <a:gd name="connsiteX44" fmla="*/ 1380692 w 2887263"/>
                <a:gd name="connsiteY44" fmla="*/ 1470596 h 2556892"/>
                <a:gd name="connsiteX45" fmla="*/ 1359086 w 2887263"/>
                <a:gd name="connsiteY45" fmla="*/ 1374516 h 2556892"/>
                <a:gd name="connsiteX46" fmla="*/ 1320470 w 2887263"/>
                <a:gd name="connsiteY46" fmla="*/ 1212698 h 2556892"/>
                <a:gd name="connsiteX47" fmla="*/ 1297484 w 2887263"/>
                <a:gd name="connsiteY47" fmla="*/ 1106964 h 2556892"/>
                <a:gd name="connsiteX48" fmla="*/ 1288750 w 2887263"/>
                <a:gd name="connsiteY48" fmla="*/ 1086737 h 2556892"/>
                <a:gd name="connsiteX49" fmla="*/ 1247836 w 2887263"/>
                <a:gd name="connsiteY49" fmla="*/ 1163969 h 2556892"/>
                <a:gd name="connsiteX50" fmla="*/ 1186694 w 2887263"/>
                <a:gd name="connsiteY50" fmla="*/ 1261887 h 2556892"/>
                <a:gd name="connsiteX51" fmla="*/ 1127391 w 2887263"/>
                <a:gd name="connsiteY51" fmla="*/ 1342336 h 2556892"/>
                <a:gd name="connsiteX52" fmla="*/ 962355 w 2887263"/>
                <a:gd name="connsiteY52" fmla="*/ 1506453 h 2556892"/>
                <a:gd name="connsiteX53" fmla="*/ 851105 w 2887263"/>
                <a:gd name="connsiteY53" fmla="*/ 1587362 h 2556892"/>
                <a:gd name="connsiteX54" fmla="*/ 766059 w 2887263"/>
                <a:gd name="connsiteY54" fmla="*/ 1636091 h 2556892"/>
                <a:gd name="connsiteX55" fmla="*/ 494829 w 2887263"/>
                <a:gd name="connsiteY55" fmla="*/ 1753318 h 2556892"/>
                <a:gd name="connsiteX56" fmla="*/ 387717 w 2887263"/>
                <a:gd name="connsiteY56" fmla="*/ 1777223 h 2556892"/>
                <a:gd name="connsiteX57" fmla="*/ 272789 w 2887263"/>
                <a:gd name="connsiteY57" fmla="*/ 1791474 h 2556892"/>
                <a:gd name="connsiteX58" fmla="*/ 104995 w 2887263"/>
                <a:gd name="connsiteY58" fmla="*/ 1804345 h 2556892"/>
                <a:gd name="connsiteX59" fmla="*/ 82929 w 2887263"/>
                <a:gd name="connsiteY59" fmla="*/ 1787336 h 2556892"/>
                <a:gd name="connsiteX60" fmla="*/ 77872 w 2887263"/>
                <a:gd name="connsiteY60" fmla="*/ 1783199 h 2556892"/>
                <a:gd name="connsiteX61" fmla="*/ 61322 w 2887263"/>
                <a:gd name="connsiteY61" fmla="*/ 1758374 h 2556892"/>
                <a:gd name="connsiteX62" fmla="*/ 15811 w 2887263"/>
                <a:gd name="connsiteY62" fmla="*/ 1637471 h 2556892"/>
                <a:gd name="connsiteX63" fmla="*/ 5237 w 2887263"/>
                <a:gd name="connsiteY63" fmla="*/ 1612646 h 2556892"/>
                <a:gd name="connsiteX64" fmla="*/ 1100 w 2887263"/>
                <a:gd name="connsiteY64" fmla="*/ 1591499 h 2556892"/>
                <a:gd name="connsiteX65" fmla="*/ 48450 w 2887263"/>
                <a:gd name="connsiteY65" fmla="*/ 1572192 h 2556892"/>
                <a:gd name="connsiteX66" fmla="*/ 308187 w 2887263"/>
                <a:gd name="connsiteY66" fmla="*/ 1484387 h 2556892"/>
                <a:gd name="connsiteX67" fmla="*/ 378063 w 2887263"/>
                <a:gd name="connsiteY67" fmla="*/ 1454506 h 2556892"/>
                <a:gd name="connsiteX68" fmla="*/ 418058 w 2887263"/>
                <a:gd name="connsiteY68" fmla="*/ 1438416 h 2556892"/>
                <a:gd name="connsiteX69" fmla="*/ 576658 w 2887263"/>
                <a:gd name="connsiteY69" fmla="*/ 1349692 h 2556892"/>
                <a:gd name="connsiteX70" fmla="*/ 783528 w 2887263"/>
                <a:gd name="connsiteY70" fmla="*/ 1212698 h 2556892"/>
                <a:gd name="connsiteX71" fmla="*/ 835935 w 2887263"/>
                <a:gd name="connsiteY71" fmla="*/ 1149718 h 2556892"/>
                <a:gd name="connsiteX72" fmla="*/ 888342 w 2887263"/>
                <a:gd name="connsiteY72" fmla="*/ 1050880 h 2556892"/>
                <a:gd name="connsiteX73" fmla="*/ 1003729 w 2887263"/>
                <a:gd name="connsiteY73" fmla="*/ 829759 h 2556892"/>
                <a:gd name="connsiteX74" fmla="*/ 1096131 w 2887263"/>
                <a:gd name="connsiteY74" fmla="*/ 622429 h 2556892"/>
                <a:gd name="connsiteX75" fmla="*/ 1145780 w 2887263"/>
                <a:gd name="connsiteY75" fmla="*/ 462450 h 2556892"/>
                <a:gd name="connsiteX76" fmla="*/ 1238182 w 2887263"/>
                <a:gd name="connsiteY76" fmla="*/ 327755 h 2556892"/>
                <a:gd name="connsiteX77" fmla="*/ 1398621 w 2887263"/>
                <a:gd name="connsiteY77" fmla="*/ 243628 h 2556892"/>
                <a:gd name="connsiteX78" fmla="*/ 1538832 w 2887263"/>
                <a:gd name="connsiteY78" fmla="*/ 170074 h 2556892"/>
                <a:gd name="connsiteX79" fmla="*/ 1593998 w 2887263"/>
                <a:gd name="connsiteY79" fmla="*/ 129160 h 2556892"/>
                <a:gd name="connsiteX80" fmla="*/ 1659736 w 2887263"/>
                <a:gd name="connsiteY80" fmla="*/ 58824 h 2556892"/>
                <a:gd name="connsiteX81" fmla="*/ 1666345 w 2887263"/>
                <a:gd name="connsiteY81" fmla="*/ 65002 h 2556892"/>
                <a:gd name="connsiteX82" fmla="*/ 1666461 w 2887263"/>
                <a:gd name="connsiteY82" fmla="*/ 62043 h 2556892"/>
                <a:gd name="connsiteX83" fmla="*/ 1661576 w 2887263"/>
                <a:gd name="connsiteY83" fmla="*/ 56066 h 2556892"/>
                <a:gd name="connsiteX84" fmla="*/ 1686860 w 2887263"/>
                <a:gd name="connsiteY84" fmla="*/ 48251 h 2556892"/>
                <a:gd name="connsiteX85" fmla="*/ 1778802 w 2887263"/>
                <a:gd name="connsiteY85" fmla="*/ 139274 h 2556892"/>
                <a:gd name="connsiteX86" fmla="*/ 1913038 w 2887263"/>
                <a:gd name="connsiteY86" fmla="*/ 215126 h 2556892"/>
                <a:gd name="connsiteX87" fmla="*/ 1956806 w 2887263"/>
                <a:gd name="connsiteY87" fmla="*/ 233819 h 2556892"/>
                <a:gd name="connsiteX88" fmla="*/ 1967743 w 2887263"/>
                <a:gd name="connsiteY88" fmla="*/ 230756 h 2556892"/>
                <a:gd name="connsiteX89" fmla="*/ 1970387 w 2887263"/>
                <a:gd name="connsiteY89" fmla="*/ 230053 h 2556892"/>
                <a:gd name="connsiteX90" fmla="*/ 2020150 w 2887263"/>
                <a:gd name="connsiteY90" fmla="*/ 186624 h 2556892"/>
                <a:gd name="connsiteX91" fmla="*/ 2083131 w 2887263"/>
                <a:gd name="connsiteY91" fmla="*/ 93762 h 2556892"/>
                <a:gd name="connsiteX92" fmla="*/ 2088041 w 2887263"/>
                <a:gd name="connsiteY9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343326 w 2887263"/>
                <a:gd name="connsiteY15" fmla="*/ 146169 h 2556892"/>
                <a:gd name="connsiteX16" fmla="*/ 2510201 w 2887263"/>
                <a:gd name="connsiteY16" fmla="*/ 214666 h 2556892"/>
                <a:gd name="connsiteX17" fmla="*/ 2626968 w 2887263"/>
                <a:gd name="connsiteY17" fmla="*/ 296494 h 2556892"/>
                <a:gd name="connsiteX18" fmla="*/ 2693166 w 2887263"/>
                <a:gd name="connsiteY18" fmla="*/ 382460 h 2556892"/>
                <a:gd name="connsiteX19" fmla="*/ 2731322 w 2887263"/>
                <a:gd name="connsiteY19" fmla="*/ 459692 h 2556892"/>
                <a:gd name="connsiteX20" fmla="*/ 2762123 w 2887263"/>
                <a:gd name="connsiteY20" fmla="*/ 561747 h 2556892"/>
                <a:gd name="connsiteX21" fmla="*/ 2785108 w 2887263"/>
                <a:gd name="connsiteY21" fmla="*/ 666102 h 2556892"/>
                <a:gd name="connsiteX22" fmla="*/ 2804876 w 2887263"/>
                <a:gd name="connsiteY22" fmla="*/ 779650 h 2556892"/>
                <a:gd name="connsiteX23" fmla="*/ 2823264 w 2887263"/>
                <a:gd name="connsiteY23" fmla="*/ 882626 h 2556892"/>
                <a:gd name="connsiteX24" fmla="*/ 2830160 w 2887263"/>
                <a:gd name="connsiteY24" fmla="*/ 938251 h 2556892"/>
                <a:gd name="connsiteX25" fmla="*/ 2853145 w 2887263"/>
                <a:gd name="connsiteY25" fmla="*/ 1122135 h 2556892"/>
                <a:gd name="connsiteX26" fmla="*/ 2870614 w 2887263"/>
                <a:gd name="connsiteY26" fmla="*/ 1265565 h 2556892"/>
                <a:gd name="connsiteX27" fmla="*/ 2880728 w 2887263"/>
                <a:gd name="connsiteY27" fmla="*/ 1355208 h 2556892"/>
                <a:gd name="connsiteX28" fmla="*/ 2887164 w 2887263"/>
                <a:gd name="connsiteY28" fmla="*/ 1424625 h 2556892"/>
                <a:gd name="connsiteX29" fmla="*/ 2873373 w 2887263"/>
                <a:gd name="connsiteY29" fmla="*/ 1444852 h 2556892"/>
                <a:gd name="connsiteX30" fmla="*/ 2661446 w 2887263"/>
                <a:gd name="connsiteY30" fmla="*/ 1543690 h 2556892"/>
                <a:gd name="connsiteX31" fmla="*/ 2448600 w 2887263"/>
                <a:gd name="connsiteY31" fmla="*/ 1641608 h 2556892"/>
                <a:gd name="connsiteX32" fmla="*/ 2447681 w 2887263"/>
                <a:gd name="connsiteY32" fmla="*/ 1783659 h 2556892"/>
                <a:gd name="connsiteX33" fmla="*/ 2452278 w 2887263"/>
                <a:gd name="connsiteY33" fmla="*/ 2127522 h 2556892"/>
                <a:gd name="connsiteX34" fmla="*/ 2458714 w 2887263"/>
                <a:gd name="connsiteY34" fmla="*/ 2556892 h 2556892"/>
                <a:gd name="connsiteX35" fmla="*/ 1263006 w 2887263"/>
                <a:gd name="connsiteY35" fmla="*/ 2556892 h 2556892"/>
                <a:gd name="connsiteX36" fmla="*/ 1282774 w 2887263"/>
                <a:gd name="connsiteY36" fmla="*/ 2299914 h 2556892"/>
                <a:gd name="connsiteX37" fmla="*/ 1307598 w 2887263"/>
                <a:gd name="connsiteY37" fmla="*/ 2083390 h 2556892"/>
                <a:gd name="connsiteX38" fmla="*/ 1331503 w 2887263"/>
                <a:gd name="connsiteY38" fmla="*/ 1927088 h 2556892"/>
                <a:gd name="connsiteX39" fmla="*/ 1373796 w 2887263"/>
                <a:gd name="connsiteY39" fmla="*/ 1718839 h 2556892"/>
                <a:gd name="connsiteX40" fmla="*/ 1407355 w 2887263"/>
                <a:gd name="connsiteY40" fmla="*/ 1619082 h 2556892"/>
                <a:gd name="connsiteX41" fmla="*/ 1414711 w 2887263"/>
                <a:gd name="connsiteY41" fmla="*/ 1591040 h 2556892"/>
                <a:gd name="connsiteX42" fmla="*/ 1407355 w 2887263"/>
                <a:gd name="connsiteY42" fmla="*/ 1583225 h 2556892"/>
                <a:gd name="connsiteX43" fmla="*/ 1380692 w 2887263"/>
                <a:gd name="connsiteY43" fmla="*/ 1470596 h 2556892"/>
                <a:gd name="connsiteX44" fmla="*/ 1359086 w 2887263"/>
                <a:gd name="connsiteY44" fmla="*/ 1374516 h 2556892"/>
                <a:gd name="connsiteX45" fmla="*/ 1320470 w 2887263"/>
                <a:gd name="connsiteY45" fmla="*/ 1212698 h 2556892"/>
                <a:gd name="connsiteX46" fmla="*/ 1297484 w 2887263"/>
                <a:gd name="connsiteY46" fmla="*/ 1106964 h 2556892"/>
                <a:gd name="connsiteX47" fmla="*/ 1288750 w 2887263"/>
                <a:gd name="connsiteY47" fmla="*/ 1086737 h 2556892"/>
                <a:gd name="connsiteX48" fmla="*/ 1247836 w 2887263"/>
                <a:gd name="connsiteY48" fmla="*/ 1163969 h 2556892"/>
                <a:gd name="connsiteX49" fmla="*/ 1186694 w 2887263"/>
                <a:gd name="connsiteY49" fmla="*/ 1261887 h 2556892"/>
                <a:gd name="connsiteX50" fmla="*/ 1127391 w 2887263"/>
                <a:gd name="connsiteY50" fmla="*/ 1342336 h 2556892"/>
                <a:gd name="connsiteX51" fmla="*/ 962355 w 2887263"/>
                <a:gd name="connsiteY51" fmla="*/ 1506453 h 2556892"/>
                <a:gd name="connsiteX52" fmla="*/ 851105 w 2887263"/>
                <a:gd name="connsiteY52" fmla="*/ 1587362 h 2556892"/>
                <a:gd name="connsiteX53" fmla="*/ 766059 w 2887263"/>
                <a:gd name="connsiteY53" fmla="*/ 1636091 h 2556892"/>
                <a:gd name="connsiteX54" fmla="*/ 494829 w 2887263"/>
                <a:gd name="connsiteY54" fmla="*/ 1753318 h 2556892"/>
                <a:gd name="connsiteX55" fmla="*/ 387717 w 2887263"/>
                <a:gd name="connsiteY55" fmla="*/ 1777223 h 2556892"/>
                <a:gd name="connsiteX56" fmla="*/ 272789 w 2887263"/>
                <a:gd name="connsiteY56" fmla="*/ 1791474 h 2556892"/>
                <a:gd name="connsiteX57" fmla="*/ 104995 w 2887263"/>
                <a:gd name="connsiteY57" fmla="*/ 1804345 h 2556892"/>
                <a:gd name="connsiteX58" fmla="*/ 82929 w 2887263"/>
                <a:gd name="connsiteY58" fmla="*/ 1787336 h 2556892"/>
                <a:gd name="connsiteX59" fmla="*/ 77872 w 2887263"/>
                <a:gd name="connsiteY59" fmla="*/ 1783199 h 2556892"/>
                <a:gd name="connsiteX60" fmla="*/ 61322 w 2887263"/>
                <a:gd name="connsiteY60" fmla="*/ 1758374 h 2556892"/>
                <a:gd name="connsiteX61" fmla="*/ 15811 w 2887263"/>
                <a:gd name="connsiteY61" fmla="*/ 1637471 h 2556892"/>
                <a:gd name="connsiteX62" fmla="*/ 5237 w 2887263"/>
                <a:gd name="connsiteY62" fmla="*/ 1612646 h 2556892"/>
                <a:gd name="connsiteX63" fmla="*/ 1100 w 2887263"/>
                <a:gd name="connsiteY63" fmla="*/ 1591499 h 2556892"/>
                <a:gd name="connsiteX64" fmla="*/ 48450 w 2887263"/>
                <a:gd name="connsiteY64" fmla="*/ 1572192 h 2556892"/>
                <a:gd name="connsiteX65" fmla="*/ 308187 w 2887263"/>
                <a:gd name="connsiteY65" fmla="*/ 1484387 h 2556892"/>
                <a:gd name="connsiteX66" fmla="*/ 378063 w 2887263"/>
                <a:gd name="connsiteY66" fmla="*/ 1454506 h 2556892"/>
                <a:gd name="connsiteX67" fmla="*/ 418058 w 2887263"/>
                <a:gd name="connsiteY67" fmla="*/ 1438416 h 2556892"/>
                <a:gd name="connsiteX68" fmla="*/ 576658 w 2887263"/>
                <a:gd name="connsiteY68" fmla="*/ 1349692 h 2556892"/>
                <a:gd name="connsiteX69" fmla="*/ 783528 w 2887263"/>
                <a:gd name="connsiteY69" fmla="*/ 1212698 h 2556892"/>
                <a:gd name="connsiteX70" fmla="*/ 835935 w 2887263"/>
                <a:gd name="connsiteY70" fmla="*/ 1149718 h 2556892"/>
                <a:gd name="connsiteX71" fmla="*/ 888342 w 2887263"/>
                <a:gd name="connsiteY71" fmla="*/ 1050880 h 2556892"/>
                <a:gd name="connsiteX72" fmla="*/ 1003729 w 2887263"/>
                <a:gd name="connsiteY72" fmla="*/ 829759 h 2556892"/>
                <a:gd name="connsiteX73" fmla="*/ 1096131 w 2887263"/>
                <a:gd name="connsiteY73" fmla="*/ 622429 h 2556892"/>
                <a:gd name="connsiteX74" fmla="*/ 1145780 w 2887263"/>
                <a:gd name="connsiteY74" fmla="*/ 462450 h 2556892"/>
                <a:gd name="connsiteX75" fmla="*/ 1238182 w 2887263"/>
                <a:gd name="connsiteY75" fmla="*/ 327755 h 2556892"/>
                <a:gd name="connsiteX76" fmla="*/ 1398621 w 2887263"/>
                <a:gd name="connsiteY76" fmla="*/ 243628 h 2556892"/>
                <a:gd name="connsiteX77" fmla="*/ 1538832 w 2887263"/>
                <a:gd name="connsiteY77" fmla="*/ 170074 h 2556892"/>
                <a:gd name="connsiteX78" fmla="*/ 1593998 w 2887263"/>
                <a:gd name="connsiteY78" fmla="*/ 129160 h 2556892"/>
                <a:gd name="connsiteX79" fmla="*/ 1659736 w 2887263"/>
                <a:gd name="connsiteY79" fmla="*/ 58824 h 2556892"/>
                <a:gd name="connsiteX80" fmla="*/ 1666345 w 2887263"/>
                <a:gd name="connsiteY80" fmla="*/ 65002 h 2556892"/>
                <a:gd name="connsiteX81" fmla="*/ 1666461 w 2887263"/>
                <a:gd name="connsiteY81" fmla="*/ 62043 h 2556892"/>
                <a:gd name="connsiteX82" fmla="*/ 1661576 w 2887263"/>
                <a:gd name="connsiteY82" fmla="*/ 56066 h 2556892"/>
                <a:gd name="connsiteX83" fmla="*/ 1686860 w 2887263"/>
                <a:gd name="connsiteY83" fmla="*/ 48251 h 2556892"/>
                <a:gd name="connsiteX84" fmla="*/ 1778802 w 2887263"/>
                <a:gd name="connsiteY84" fmla="*/ 139274 h 2556892"/>
                <a:gd name="connsiteX85" fmla="*/ 1913038 w 2887263"/>
                <a:gd name="connsiteY85" fmla="*/ 215126 h 2556892"/>
                <a:gd name="connsiteX86" fmla="*/ 1956806 w 2887263"/>
                <a:gd name="connsiteY86" fmla="*/ 233819 h 2556892"/>
                <a:gd name="connsiteX87" fmla="*/ 1967743 w 2887263"/>
                <a:gd name="connsiteY87" fmla="*/ 230756 h 2556892"/>
                <a:gd name="connsiteX88" fmla="*/ 1970387 w 2887263"/>
                <a:gd name="connsiteY88" fmla="*/ 230053 h 2556892"/>
                <a:gd name="connsiteX89" fmla="*/ 2020150 w 2887263"/>
                <a:gd name="connsiteY89" fmla="*/ 186624 h 2556892"/>
                <a:gd name="connsiteX90" fmla="*/ 2083131 w 2887263"/>
                <a:gd name="connsiteY90" fmla="*/ 93762 h 2556892"/>
                <a:gd name="connsiteX91" fmla="*/ 2088041 w 2887263"/>
                <a:gd name="connsiteY9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61576 w 2887263"/>
                <a:gd name="connsiteY81" fmla="*/ 56066 h 2556892"/>
                <a:gd name="connsiteX82" fmla="*/ 1686860 w 2887263"/>
                <a:gd name="connsiteY82" fmla="*/ 48251 h 2556892"/>
                <a:gd name="connsiteX83" fmla="*/ 1778802 w 2887263"/>
                <a:gd name="connsiteY83" fmla="*/ 139274 h 2556892"/>
                <a:gd name="connsiteX84" fmla="*/ 1913038 w 2887263"/>
                <a:gd name="connsiteY84" fmla="*/ 215126 h 2556892"/>
                <a:gd name="connsiteX85" fmla="*/ 1956806 w 2887263"/>
                <a:gd name="connsiteY85" fmla="*/ 233819 h 2556892"/>
                <a:gd name="connsiteX86" fmla="*/ 1967743 w 2887263"/>
                <a:gd name="connsiteY86" fmla="*/ 230756 h 2556892"/>
                <a:gd name="connsiteX87" fmla="*/ 1970387 w 2887263"/>
                <a:gd name="connsiteY87" fmla="*/ 230053 h 2556892"/>
                <a:gd name="connsiteX88" fmla="*/ 2020150 w 2887263"/>
                <a:gd name="connsiteY88" fmla="*/ 186624 h 2556892"/>
                <a:gd name="connsiteX89" fmla="*/ 2083131 w 2887263"/>
                <a:gd name="connsiteY89" fmla="*/ 93762 h 2556892"/>
                <a:gd name="connsiteX90" fmla="*/ 2088041 w 2887263"/>
                <a:gd name="connsiteY9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86860 w 2887263"/>
                <a:gd name="connsiteY81" fmla="*/ 48251 h 2556892"/>
                <a:gd name="connsiteX82" fmla="*/ 1778802 w 2887263"/>
                <a:gd name="connsiteY82" fmla="*/ 139274 h 2556892"/>
                <a:gd name="connsiteX83" fmla="*/ 1913038 w 2887263"/>
                <a:gd name="connsiteY83" fmla="*/ 215126 h 2556892"/>
                <a:gd name="connsiteX84" fmla="*/ 1956806 w 2887263"/>
                <a:gd name="connsiteY84" fmla="*/ 233819 h 2556892"/>
                <a:gd name="connsiteX85" fmla="*/ 1967743 w 2887263"/>
                <a:gd name="connsiteY85" fmla="*/ 230756 h 2556892"/>
                <a:gd name="connsiteX86" fmla="*/ 1970387 w 2887263"/>
                <a:gd name="connsiteY86" fmla="*/ 230053 h 2556892"/>
                <a:gd name="connsiteX87" fmla="*/ 2020150 w 2887263"/>
                <a:gd name="connsiteY87" fmla="*/ 186624 h 2556892"/>
                <a:gd name="connsiteX88" fmla="*/ 2083131 w 2887263"/>
                <a:gd name="connsiteY88" fmla="*/ 93762 h 2556892"/>
                <a:gd name="connsiteX89" fmla="*/ 2088041 w 2887263"/>
                <a:gd name="connsiteY8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86860 w 2887263"/>
                <a:gd name="connsiteY80" fmla="*/ 48251 h 2556892"/>
                <a:gd name="connsiteX81" fmla="*/ 1778802 w 2887263"/>
                <a:gd name="connsiteY81" fmla="*/ 139274 h 2556892"/>
                <a:gd name="connsiteX82" fmla="*/ 1913038 w 2887263"/>
                <a:gd name="connsiteY82" fmla="*/ 215126 h 2556892"/>
                <a:gd name="connsiteX83" fmla="*/ 1956806 w 2887263"/>
                <a:gd name="connsiteY83" fmla="*/ 233819 h 2556892"/>
                <a:gd name="connsiteX84" fmla="*/ 1967743 w 2887263"/>
                <a:gd name="connsiteY84" fmla="*/ 230756 h 2556892"/>
                <a:gd name="connsiteX85" fmla="*/ 1970387 w 2887263"/>
                <a:gd name="connsiteY85" fmla="*/ 230053 h 2556892"/>
                <a:gd name="connsiteX86" fmla="*/ 2020150 w 2887263"/>
                <a:gd name="connsiteY86" fmla="*/ 186624 h 2556892"/>
                <a:gd name="connsiteX87" fmla="*/ 2083131 w 2887263"/>
                <a:gd name="connsiteY87" fmla="*/ 93762 h 2556892"/>
                <a:gd name="connsiteX88" fmla="*/ 2088041 w 2887263"/>
                <a:gd name="connsiteY88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6860 w 2887263"/>
                <a:gd name="connsiteY79" fmla="*/ 48251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4362 w 2887263"/>
                <a:gd name="connsiteY79" fmla="*/ 35759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888342 w 2887263"/>
                <a:gd name="connsiteY69" fmla="*/ 1050880 h 2556892"/>
                <a:gd name="connsiteX70" fmla="*/ 1003729 w 2887263"/>
                <a:gd name="connsiteY70" fmla="*/ 829759 h 2556892"/>
                <a:gd name="connsiteX71" fmla="*/ 1096131 w 2887263"/>
                <a:gd name="connsiteY71" fmla="*/ 622429 h 2556892"/>
                <a:gd name="connsiteX72" fmla="*/ 1145780 w 2887263"/>
                <a:gd name="connsiteY72" fmla="*/ 462450 h 2556892"/>
                <a:gd name="connsiteX73" fmla="*/ 1238182 w 2887263"/>
                <a:gd name="connsiteY73" fmla="*/ 327755 h 2556892"/>
                <a:gd name="connsiteX74" fmla="*/ 1398621 w 2887263"/>
                <a:gd name="connsiteY74" fmla="*/ 243628 h 2556892"/>
                <a:gd name="connsiteX75" fmla="*/ 1538832 w 2887263"/>
                <a:gd name="connsiteY75" fmla="*/ 170074 h 2556892"/>
                <a:gd name="connsiteX76" fmla="*/ 1593998 w 2887263"/>
                <a:gd name="connsiteY76" fmla="*/ 129160 h 2556892"/>
                <a:gd name="connsiteX77" fmla="*/ 1684362 w 2887263"/>
                <a:gd name="connsiteY77" fmla="*/ 35759 h 2556892"/>
                <a:gd name="connsiteX78" fmla="*/ 1778802 w 2887263"/>
                <a:gd name="connsiteY78" fmla="*/ 139274 h 2556892"/>
                <a:gd name="connsiteX79" fmla="*/ 1913038 w 2887263"/>
                <a:gd name="connsiteY79" fmla="*/ 215126 h 2556892"/>
                <a:gd name="connsiteX80" fmla="*/ 1956806 w 2887263"/>
                <a:gd name="connsiteY80" fmla="*/ 233819 h 2556892"/>
                <a:gd name="connsiteX81" fmla="*/ 1967743 w 2887263"/>
                <a:gd name="connsiteY81" fmla="*/ 230756 h 2556892"/>
                <a:gd name="connsiteX82" fmla="*/ 1970387 w 2887263"/>
                <a:gd name="connsiteY82" fmla="*/ 230053 h 2556892"/>
                <a:gd name="connsiteX83" fmla="*/ 2020150 w 2887263"/>
                <a:gd name="connsiteY83" fmla="*/ 186624 h 2556892"/>
                <a:gd name="connsiteX84" fmla="*/ 2083131 w 2887263"/>
                <a:gd name="connsiteY84" fmla="*/ 93762 h 2556892"/>
                <a:gd name="connsiteX85" fmla="*/ 2088041 w 2887263"/>
                <a:gd name="connsiteY85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096131 w 2887263"/>
                <a:gd name="connsiteY70" fmla="*/ 622429 h 2556892"/>
                <a:gd name="connsiteX71" fmla="*/ 1145780 w 2887263"/>
                <a:gd name="connsiteY71" fmla="*/ 462450 h 2556892"/>
                <a:gd name="connsiteX72" fmla="*/ 1238182 w 2887263"/>
                <a:gd name="connsiteY72" fmla="*/ 327755 h 2556892"/>
                <a:gd name="connsiteX73" fmla="*/ 1398621 w 2887263"/>
                <a:gd name="connsiteY73" fmla="*/ 243628 h 2556892"/>
                <a:gd name="connsiteX74" fmla="*/ 1538832 w 2887263"/>
                <a:gd name="connsiteY74" fmla="*/ 170074 h 2556892"/>
                <a:gd name="connsiteX75" fmla="*/ 1593998 w 2887263"/>
                <a:gd name="connsiteY75" fmla="*/ 129160 h 2556892"/>
                <a:gd name="connsiteX76" fmla="*/ 1684362 w 2887263"/>
                <a:gd name="connsiteY76" fmla="*/ 35759 h 2556892"/>
                <a:gd name="connsiteX77" fmla="*/ 1778802 w 2887263"/>
                <a:gd name="connsiteY77" fmla="*/ 139274 h 2556892"/>
                <a:gd name="connsiteX78" fmla="*/ 1913038 w 2887263"/>
                <a:gd name="connsiteY78" fmla="*/ 215126 h 2556892"/>
                <a:gd name="connsiteX79" fmla="*/ 1956806 w 2887263"/>
                <a:gd name="connsiteY79" fmla="*/ 233819 h 2556892"/>
                <a:gd name="connsiteX80" fmla="*/ 1967743 w 2887263"/>
                <a:gd name="connsiteY80" fmla="*/ 230756 h 2556892"/>
                <a:gd name="connsiteX81" fmla="*/ 1970387 w 2887263"/>
                <a:gd name="connsiteY81" fmla="*/ 230053 h 2556892"/>
                <a:gd name="connsiteX82" fmla="*/ 2020150 w 2887263"/>
                <a:gd name="connsiteY82" fmla="*/ 186624 h 2556892"/>
                <a:gd name="connsiteX83" fmla="*/ 2083131 w 2887263"/>
                <a:gd name="connsiteY83" fmla="*/ 93762 h 2556892"/>
                <a:gd name="connsiteX84" fmla="*/ 2088041 w 2887263"/>
                <a:gd name="connsiteY84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86694 w 2887263"/>
                <a:gd name="connsiteY47" fmla="*/ 1261887 h 2556892"/>
                <a:gd name="connsiteX48" fmla="*/ 1127391 w 2887263"/>
                <a:gd name="connsiteY48" fmla="*/ 1342336 h 2556892"/>
                <a:gd name="connsiteX49" fmla="*/ 962355 w 2887263"/>
                <a:gd name="connsiteY49" fmla="*/ 1506453 h 2556892"/>
                <a:gd name="connsiteX50" fmla="*/ 851105 w 2887263"/>
                <a:gd name="connsiteY50" fmla="*/ 1587362 h 2556892"/>
                <a:gd name="connsiteX51" fmla="*/ 766059 w 2887263"/>
                <a:gd name="connsiteY51" fmla="*/ 1636091 h 2556892"/>
                <a:gd name="connsiteX52" fmla="*/ 494829 w 2887263"/>
                <a:gd name="connsiteY52" fmla="*/ 1753318 h 2556892"/>
                <a:gd name="connsiteX53" fmla="*/ 387717 w 2887263"/>
                <a:gd name="connsiteY53" fmla="*/ 1777223 h 2556892"/>
                <a:gd name="connsiteX54" fmla="*/ 272789 w 2887263"/>
                <a:gd name="connsiteY54" fmla="*/ 1791474 h 2556892"/>
                <a:gd name="connsiteX55" fmla="*/ 104995 w 2887263"/>
                <a:gd name="connsiteY55" fmla="*/ 1804345 h 2556892"/>
                <a:gd name="connsiteX56" fmla="*/ 82929 w 2887263"/>
                <a:gd name="connsiteY56" fmla="*/ 1787336 h 2556892"/>
                <a:gd name="connsiteX57" fmla="*/ 77872 w 2887263"/>
                <a:gd name="connsiteY57" fmla="*/ 1783199 h 2556892"/>
                <a:gd name="connsiteX58" fmla="*/ 61322 w 2887263"/>
                <a:gd name="connsiteY58" fmla="*/ 1758374 h 2556892"/>
                <a:gd name="connsiteX59" fmla="*/ 15811 w 2887263"/>
                <a:gd name="connsiteY59" fmla="*/ 1637471 h 2556892"/>
                <a:gd name="connsiteX60" fmla="*/ 5237 w 2887263"/>
                <a:gd name="connsiteY60" fmla="*/ 1612646 h 2556892"/>
                <a:gd name="connsiteX61" fmla="*/ 1100 w 2887263"/>
                <a:gd name="connsiteY61" fmla="*/ 1591499 h 2556892"/>
                <a:gd name="connsiteX62" fmla="*/ 48450 w 2887263"/>
                <a:gd name="connsiteY62" fmla="*/ 1572192 h 2556892"/>
                <a:gd name="connsiteX63" fmla="*/ 308187 w 2887263"/>
                <a:gd name="connsiteY63" fmla="*/ 1484387 h 2556892"/>
                <a:gd name="connsiteX64" fmla="*/ 418058 w 2887263"/>
                <a:gd name="connsiteY64" fmla="*/ 1438416 h 2556892"/>
                <a:gd name="connsiteX65" fmla="*/ 576658 w 2887263"/>
                <a:gd name="connsiteY65" fmla="*/ 1349692 h 2556892"/>
                <a:gd name="connsiteX66" fmla="*/ 783528 w 2887263"/>
                <a:gd name="connsiteY66" fmla="*/ 1212698 h 2556892"/>
                <a:gd name="connsiteX67" fmla="*/ 835935 w 2887263"/>
                <a:gd name="connsiteY67" fmla="*/ 1149718 h 2556892"/>
                <a:gd name="connsiteX68" fmla="*/ 1003729 w 2887263"/>
                <a:gd name="connsiteY68" fmla="*/ 829759 h 2556892"/>
                <a:gd name="connsiteX69" fmla="*/ 1145780 w 2887263"/>
                <a:gd name="connsiteY69" fmla="*/ 462450 h 2556892"/>
                <a:gd name="connsiteX70" fmla="*/ 1238182 w 2887263"/>
                <a:gd name="connsiteY70" fmla="*/ 327755 h 2556892"/>
                <a:gd name="connsiteX71" fmla="*/ 1398621 w 2887263"/>
                <a:gd name="connsiteY71" fmla="*/ 243628 h 2556892"/>
                <a:gd name="connsiteX72" fmla="*/ 1538832 w 2887263"/>
                <a:gd name="connsiteY72" fmla="*/ 170074 h 2556892"/>
                <a:gd name="connsiteX73" fmla="*/ 1593998 w 2887263"/>
                <a:gd name="connsiteY73" fmla="*/ 129160 h 2556892"/>
                <a:gd name="connsiteX74" fmla="*/ 1684362 w 2887263"/>
                <a:gd name="connsiteY74" fmla="*/ 35759 h 2556892"/>
                <a:gd name="connsiteX75" fmla="*/ 1778802 w 2887263"/>
                <a:gd name="connsiteY75" fmla="*/ 139274 h 2556892"/>
                <a:gd name="connsiteX76" fmla="*/ 1913038 w 2887263"/>
                <a:gd name="connsiteY76" fmla="*/ 215126 h 2556892"/>
                <a:gd name="connsiteX77" fmla="*/ 1956806 w 2887263"/>
                <a:gd name="connsiteY77" fmla="*/ 233819 h 2556892"/>
                <a:gd name="connsiteX78" fmla="*/ 1967743 w 2887263"/>
                <a:gd name="connsiteY78" fmla="*/ 230756 h 2556892"/>
                <a:gd name="connsiteX79" fmla="*/ 1970387 w 2887263"/>
                <a:gd name="connsiteY79" fmla="*/ 230053 h 2556892"/>
                <a:gd name="connsiteX80" fmla="*/ 2020150 w 2887263"/>
                <a:gd name="connsiteY80" fmla="*/ 186624 h 2556892"/>
                <a:gd name="connsiteX81" fmla="*/ 2083131 w 2887263"/>
                <a:gd name="connsiteY81" fmla="*/ 93762 h 2556892"/>
                <a:gd name="connsiteX82" fmla="*/ 2088041 w 2887263"/>
                <a:gd name="connsiteY8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851105 w 2887263"/>
                <a:gd name="connsiteY49" fmla="*/ 1587362 h 2556892"/>
                <a:gd name="connsiteX50" fmla="*/ 766059 w 2887263"/>
                <a:gd name="connsiteY50" fmla="*/ 1636091 h 2556892"/>
                <a:gd name="connsiteX51" fmla="*/ 494829 w 2887263"/>
                <a:gd name="connsiteY51" fmla="*/ 1753318 h 2556892"/>
                <a:gd name="connsiteX52" fmla="*/ 387717 w 2887263"/>
                <a:gd name="connsiteY52" fmla="*/ 1777223 h 2556892"/>
                <a:gd name="connsiteX53" fmla="*/ 272789 w 2887263"/>
                <a:gd name="connsiteY53" fmla="*/ 1791474 h 2556892"/>
                <a:gd name="connsiteX54" fmla="*/ 104995 w 2887263"/>
                <a:gd name="connsiteY54" fmla="*/ 1804345 h 2556892"/>
                <a:gd name="connsiteX55" fmla="*/ 82929 w 2887263"/>
                <a:gd name="connsiteY55" fmla="*/ 1787336 h 2556892"/>
                <a:gd name="connsiteX56" fmla="*/ 77872 w 2887263"/>
                <a:gd name="connsiteY56" fmla="*/ 1783199 h 2556892"/>
                <a:gd name="connsiteX57" fmla="*/ 61322 w 2887263"/>
                <a:gd name="connsiteY57" fmla="*/ 1758374 h 2556892"/>
                <a:gd name="connsiteX58" fmla="*/ 15811 w 2887263"/>
                <a:gd name="connsiteY58" fmla="*/ 1637471 h 2556892"/>
                <a:gd name="connsiteX59" fmla="*/ 5237 w 2887263"/>
                <a:gd name="connsiteY59" fmla="*/ 1612646 h 2556892"/>
                <a:gd name="connsiteX60" fmla="*/ 1100 w 2887263"/>
                <a:gd name="connsiteY60" fmla="*/ 1591499 h 2556892"/>
                <a:gd name="connsiteX61" fmla="*/ 48450 w 2887263"/>
                <a:gd name="connsiteY61" fmla="*/ 1572192 h 2556892"/>
                <a:gd name="connsiteX62" fmla="*/ 308187 w 2887263"/>
                <a:gd name="connsiteY62" fmla="*/ 1484387 h 2556892"/>
                <a:gd name="connsiteX63" fmla="*/ 418058 w 2887263"/>
                <a:gd name="connsiteY63" fmla="*/ 1438416 h 2556892"/>
                <a:gd name="connsiteX64" fmla="*/ 576658 w 2887263"/>
                <a:gd name="connsiteY64" fmla="*/ 1349692 h 2556892"/>
                <a:gd name="connsiteX65" fmla="*/ 783528 w 2887263"/>
                <a:gd name="connsiteY65" fmla="*/ 1212698 h 2556892"/>
                <a:gd name="connsiteX66" fmla="*/ 835935 w 2887263"/>
                <a:gd name="connsiteY66" fmla="*/ 1149718 h 2556892"/>
                <a:gd name="connsiteX67" fmla="*/ 1003729 w 2887263"/>
                <a:gd name="connsiteY67" fmla="*/ 829759 h 2556892"/>
                <a:gd name="connsiteX68" fmla="*/ 1145780 w 2887263"/>
                <a:gd name="connsiteY68" fmla="*/ 462450 h 2556892"/>
                <a:gd name="connsiteX69" fmla="*/ 1238182 w 2887263"/>
                <a:gd name="connsiteY69" fmla="*/ 327755 h 2556892"/>
                <a:gd name="connsiteX70" fmla="*/ 1398621 w 2887263"/>
                <a:gd name="connsiteY70" fmla="*/ 243628 h 2556892"/>
                <a:gd name="connsiteX71" fmla="*/ 1538832 w 2887263"/>
                <a:gd name="connsiteY71" fmla="*/ 170074 h 2556892"/>
                <a:gd name="connsiteX72" fmla="*/ 1593998 w 2887263"/>
                <a:gd name="connsiteY72" fmla="*/ 129160 h 2556892"/>
                <a:gd name="connsiteX73" fmla="*/ 1684362 w 2887263"/>
                <a:gd name="connsiteY73" fmla="*/ 35759 h 2556892"/>
                <a:gd name="connsiteX74" fmla="*/ 1778802 w 2887263"/>
                <a:gd name="connsiteY74" fmla="*/ 139274 h 2556892"/>
                <a:gd name="connsiteX75" fmla="*/ 1913038 w 2887263"/>
                <a:gd name="connsiteY75" fmla="*/ 215126 h 2556892"/>
                <a:gd name="connsiteX76" fmla="*/ 1956806 w 2887263"/>
                <a:gd name="connsiteY76" fmla="*/ 233819 h 2556892"/>
                <a:gd name="connsiteX77" fmla="*/ 1967743 w 2887263"/>
                <a:gd name="connsiteY77" fmla="*/ 230756 h 2556892"/>
                <a:gd name="connsiteX78" fmla="*/ 1970387 w 2887263"/>
                <a:gd name="connsiteY78" fmla="*/ 230053 h 2556892"/>
                <a:gd name="connsiteX79" fmla="*/ 2020150 w 2887263"/>
                <a:gd name="connsiteY79" fmla="*/ 186624 h 2556892"/>
                <a:gd name="connsiteX80" fmla="*/ 2083131 w 2887263"/>
                <a:gd name="connsiteY80" fmla="*/ 93762 h 2556892"/>
                <a:gd name="connsiteX81" fmla="*/ 2088041 w 2887263"/>
                <a:gd name="connsiteY8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387717 w 2887263"/>
                <a:gd name="connsiteY51" fmla="*/ 1777223 h 2556892"/>
                <a:gd name="connsiteX52" fmla="*/ 272789 w 2887263"/>
                <a:gd name="connsiteY52" fmla="*/ 1791474 h 2556892"/>
                <a:gd name="connsiteX53" fmla="*/ 104995 w 2887263"/>
                <a:gd name="connsiteY53" fmla="*/ 1804345 h 2556892"/>
                <a:gd name="connsiteX54" fmla="*/ 82929 w 2887263"/>
                <a:gd name="connsiteY54" fmla="*/ 1787336 h 2556892"/>
                <a:gd name="connsiteX55" fmla="*/ 77872 w 2887263"/>
                <a:gd name="connsiteY55" fmla="*/ 1783199 h 2556892"/>
                <a:gd name="connsiteX56" fmla="*/ 61322 w 2887263"/>
                <a:gd name="connsiteY56" fmla="*/ 1758374 h 2556892"/>
                <a:gd name="connsiteX57" fmla="*/ 15811 w 2887263"/>
                <a:gd name="connsiteY57" fmla="*/ 1637471 h 2556892"/>
                <a:gd name="connsiteX58" fmla="*/ 5237 w 2887263"/>
                <a:gd name="connsiteY58" fmla="*/ 1612646 h 2556892"/>
                <a:gd name="connsiteX59" fmla="*/ 1100 w 2887263"/>
                <a:gd name="connsiteY59" fmla="*/ 1591499 h 2556892"/>
                <a:gd name="connsiteX60" fmla="*/ 48450 w 2887263"/>
                <a:gd name="connsiteY60" fmla="*/ 1572192 h 2556892"/>
                <a:gd name="connsiteX61" fmla="*/ 308187 w 2887263"/>
                <a:gd name="connsiteY61" fmla="*/ 1484387 h 2556892"/>
                <a:gd name="connsiteX62" fmla="*/ 418058 w 2887263"/>
                <a:gd name="connsiteY62" fmla="*/ 1438416 h 2556892"/>
                <a:gd name="connsiteX63" fmla="*/ 576658 w 2887263"/>
                <a:gd name="connsiteY63" fmla="*/ 1349692 h 2556892"/>
                <a:gd name="connsiteX64" fmla="*/ 783528 w 2887263"/>
                <a:gd name="connsiteY64" fmla="*/ 1212698 h 2556892"/>
                <a:gd name="connsiteX65" fmla="*/ 835935 w 2887263"/>
                <a:gd name="connsiteY65" fmla="*/ 1149718 h 2556892"/>
                <a:gd name="connsiteX66" fmla="*/ 1003729 w 2887263"/>
                <a:gd name="connsiteY66" fmla="*/ 829759 h 2556892"/>
                <a:gd name="connsiteX67" fmla="*/ 1145780 w 2887263"/>
                <a:gd name="connsiteY67" fmla="*/ 462450 h 2556892"/>
                <a:gd name="connsiteX68" fmla="*/ 1238182 w 2887263"/>
                <a:gd name="connsiteY68" fmla="*/ 327755 h 2556892"/>
                <a:gd name="connsiteX69" fmla="*/ 1398621 w 2887263"/>
                <a:gd name="connsiteY69" fmla="*/ 243628 h 2556892"/>
                <a:gd name="connsiteX70" fmla="*/ 1538832 w 2887263"/>
                <a:gd name="connsiteY70" fmla="*/ 170074 h 2556892"/>
                <a:gd name="connsiteX71" fmla="*/ 1593998 w 2887263"/>
                <a:gd name="connsiteY71" fmla="*/ 129160 h 2556892"/>
                <a:gd name="connsiteX72" fmla="*/ 1684362 w 2887263"/>
                <a:gd name="connsiteY72" fmla="*/ 35759 h 2556892"/>
                <a:gd name="connsiteX73" fmla="*/ 1778802 w 2887263"/>
                <a:gd name="connsiteY73" fmla="*/ 139274 h 2556892"/>
                <a:gd name="connsiteX74" fmla="*/ 1913038 w 2887263"/>
                <a:gd name="connsiteY74" fmla="*/ 215126 h 2556892"/>
                <a:gd name="connsiteX75" fmla="*/ 1956806 w 2887263"/>
                <a:gd name="connsiteY75" fmla="*/ 233819 h 2556892"/>
                <a:gd name="connsiteX76" fmla="*/ 1967743 w 2887263"/>
                <a:gd name="connsiteY76" fmla="*/ 230756 h 2556892"/>
                <a:gd name="connsiteX77" fmla="*/ 1970387 w 2887263"/>
                <a:gd name="connsiteY77" fmla="*/ 230053 h 2556892"/>
                <a:gd name="connsiteX78" fmla="*/ 2020150 w 2887263"/>
                <a:gd name="connsiteY78" fmla="*/ 186624 h 2556892"/>
                <a:gd name="connsiteX79" fmla="*/ 2083131 w 2887263"/>
                <a:gd name="connsiteY79" fmla="*/ 93762 h 2556892"/>
                <a:gd name="connsiteX80" fmla="*/ 2088041 w 2887263"/>
                <a:gd name="connsiteY8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15811 w 2887263"/>
                <a:gd name="connsiteY56" fmla="*/ 1637471 h 2556892"/>
                <a:gd name="connsiteX57" fmla="*/ 5237 w 2887263"/>
                <a:gd name="connsiteY57" fmla="*/ 1612646 h 2556892"/>
                <a:gd name="connsiteX58" fmla="*/ 1100 w 2887263"/>
                <a:gd name="connsiteY58" fmla="*/ 1591499 h 2556892"/>
                <a:gd name="connsiteX59" fmla="*/ 48450 w 2887263"/>
                <a:gd name="connsiteY59" fmla="*/ 1572192 h 2556892"/>
                <a:gd name="connsiteX60" fmla="*/ 308187 w 2887263"/>
                <a:gd name="connsiteY60" fmla="*/ 1484387 h 2556892"/>
                <a:gd name="connsiteX61" fmla="*/ 418058 w 2887263"/>
                <a:gd name="connsiteY61" fmla="*/ 1438416 h 2556892"/>
                <a:gd name="connsiteX62" fmla="*/ 576658 w 2887263"/>
                <a:gd name="connsiteY62" fmla="*/ 1349692 h 2556892"/>
                <a:gd name="connsiteX63" fmla="*/ 783528 w 2887263"/>
                <a:gd name="connsiteY63" fmla="*/ 1212698 h 2556892"/>
                <a:gd name="connsiteX64" fmla="*/ 835935 w 2887263"/>
                <a:gd name="connsiteY64" fmla="*/ 1149718 h 2556892"/>
                <a:gd name="connsiteX65" fmla="*/ 1003729 w 2887263"/>
                <a:gd name="connsiteY65" fmla="*/ 829759 h 2556892"/>
                <a:gd name="connsiteX66" fmla="*/ 1145780 w 2887263"/>
                <a:gd name="connsiteY66" fmla="*/ 462450 h 2556892"/>
                <a:gd name="connsiteX67" fmla="*/ 1238182 w 2887263"/>
                <a:gd name="connsiteY67" fmla="*/ 327755 h 2556892"/>
                <a:gd name="connsiteX68" fmla="*/ 1398621 w 2887263"/>
                <a:gd name="connsiteY68" fmla="*/ 243628 h 2556892"/>
                <a:gd name="connsiteX69" fmla="*/ 1538832 w 2887263"/>
                <a:gd name="connsiteY69" fmla="*/ 170074 h 2556892"/>
                <a:gd name="connsiteX70" fmla="*/ 1593998 w 2887263"/>
                <a:gd name="connsiteY70" fmla="*/ 129160 h 2556892"/>
                <a:gd name="connsiteX71" fmla="*/ 1684362 w 2887263"/>
                <a:gd name="connsiteY71" fmla="*/ 35759 h 2556892"/>
                <a:gd name="connsiteX72" fmla="*/ 1778802 w 2887263"/>
                <a:gd name="connsiteY72" fmla="*/ 139274 h 2556892"/>
                <a:gd name="connsiteX73" fmla="*/ 1913038 w 2887263"/>
                <a:gd name="connsiteY73" fmla="*/ 215126 h 2556892"/>
                <a:gd name="connsiteX74" fmla="*/ 1956806 w 2887263"/>
                <a:gd name="connsiteY74" fmla="*/ 233819 h 2556892"/>
                <a:gd name="connsiteX75" fmla="*/ 1967743 w 2887263"/>
                <a:gd name="connsiteY75" fmla="*/ 230756 h 2556892"/>
                <a:gd name="connsiteX76" fmla="*/ 1970387 w 2887263"/>
                <a:gd name="connsiteY76" fmla="*/ 230053 h 2556892"/>
                <a:gd name="connsiteX77" fmla="*/ 2020150 w 2887263"/>
                <a:gd name="connsiteY77" fmla="*/ 186624 h 2556892"/>
                <a:gd name="connsiteX78" fmla="*/ 2083131 w 2887263"/>
                <a:gd name="connsiteY78" fmla="*/ 93762 h 2556892"/>
                <a:gd name="connsiteX79" fmla="*/ 2088041 w 2887263"/>
                <a:gd name="connsiteY7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5237 w 2887263"/>
                <a:gd name="connsiteY56" fmla="*/ 1612646 h 2556892"/>
                <a:gd name="connsiteX57" fmla="*/ 1100 w 2887263"/>
                <a:gd name="connsiteY57" fmla="*/ 1591499 h 2556892"/>
                <a:gd name="connsiteX58" fmla="*/ 48450 w 2887263"/>
                <a:gd name="connsiteY58" fmla="*/ 1572192 h 2556892"/>
                <a:gd name="connsiteX59" fmla="*/ 308187 w 2887263"/>
                <a:gd name="connsiteY59" fmla="*/ 1484387 h 2556892"/>
                <a:gd name="connsiteX60" fmla="*/ 418058 w 2887263"/>
                <a:gd name="connsiteY60" fmla="*/ 1438416 h 2556892"/>
                <a:gd name="connsiteX61" fmla="*/ 576658 w 2887263"/>
                <a:gd name="connsiteY61" fmla="*/ 1349692 h 2556892"/>
                <a:gd name="connsiteX62" fmla="*/ 783528 w 2887263"/>
                <a:gd name="connsiteY62" fmla="*/ 1212698 h 2556892"/>
                <a:gd name="connsiteX63" fmla="*/ 835935 w 2887263"/>
                <a:gd name="connsiteY63" fmla="*/ 1149718 h 2556892"/>
                <a:gd name="connsiteX64" fmla="*/ 1003729 w 2887263"/>
                <a:gd name="connsiteY64" fmla="*/ 829759 h 2556892"/>
                <a:gd name="connsiteX65" fmla="*/ 1145780 w 2887263"/>
                <a:gd name="connsiteY65" fmla="*/ 462450 h 2556892"/>
                <a:gd name="connsiteX66" fmla="*/ 1238182 w 2887263"/>
                <a:gd name="connsiteY66" fmla="*/ 327755 h 2556892"/>
                <a:gd name="connsiteX67" fmla="*/ 1398621 w 2887263"/>
                <a:gd name="connsiteY67" fmla="*/ 243628 h 2556892"/>
                <a:gd name="connsiteX68" fmla="*/ 1538832 w 2887263"/>
                <a:gd name="connsiteY68" fmla="*/ 170074 h 2556892"/>
                <a:gd name="connsiteX69" fmla="*/ 1593998 w 2887263"/>
                <a:gd name="connsiteY69" fmla="*/ 129160 h 2556892"/>
                <a:gd name="connsiteX70" fmla="*/ 1684362 w 2887263"/>
                <a:gd name="connsiteY70" fmla="*/ 35759 h 2556892"/>
                <a:gd name="connsiteX71" fmla="*/ 1778802 w 2887263"/>
                <a:gd name="connsiteY71" fmla="*/ 139274 h 2556892"/>
                <a:gd name="connsiteX72" fmla="*/ 1913038 w 2887263"/>
                <a:gd name="connsiteY72" fmla="*/ 215126 h 2556892"/>
                <a:gd name="connsiteX73" fmla="*/ 1956806 w 2887263"/>
                <a:gd name="connsiteY73" fmla="*/ 233819 h 2556892"/>
                <a:gd name="connsiteX74" fmla="*/ 1967743 w 2887263"/>
                <a:gd name="connsiteY74" fmla="*/ 230756 h 2556892"/>
                <a:gd name="connsiteX75" fmla="*/ 1970387 w 2887263"/>
                <a:gd name="connsiteY75" fmla="*/ 230053 h 2556892"/>
                <a:gd name="connsiteX76" fmla="*/ 2020150 w 2887263"/>
                <a:gd name="connsiteY76" fmla="*/ 186624 h 2556892"/>
                <a:gd name="connsiteX77" fmla="*/ 2083131 w 2887263"/>
                <a:gd name="connsiteY77" fmla="*/ 93762 h 2556892"/>
                <a:gd name="connsiteX78" fmla="*/ 2088041 w 2887263"/>
                <a:gd name="connsiteY7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60222 w 2886163"/>
                <a:gd name="connsiteY55" fmla="*/ 1758374 h 2556892"/>
                <a:gd name="connsiteX56" fmla="*/ 0 w 2886163"/>
                <a:gd name="connsiteY56" fmla="*/ 1591499 h 2556892"/>
                <a:gd name="connsiteX57" fmla="*/ 47350 w 2886163"/>
                <a:gd name="connsiteY57" fmla="*/ 1572192 h 2556892"/>
                <a:gd name="connsiteX58" fmla="*/ 307087 w 2886163"/>
                <a:gd name="connsiteY58" fmla="*/ 1484387 h 2556892"/>
                <a:gd name="connsiteX59" fmla="*/ 416958 w 2886163"/>
                <a:gd name="connsiteY59" fmla="*/ 1438416 h 2556892"/>
                <a:gd name="connsiteX60" fmla="*/ 575558 w 2886163"/>
                <a:gd name="connsiteY60" fmla="*/ 1349692 h 2556892"/>
                <a:gd name="connsiteX61" fmla="*/ 782428 w 2886163"/>
                <a:gd name="connsiteY61" fmla="*/ 1212698 h 2556892"/>
                <a:gd name="connsiteX62" fmla="*/ 834835 w 2886163"/>
                <a:gd name="connsiteY62" fmla="*/ 1149718 h 2556892"/>
                <a:gd name="connsiteX63" fmla="*/ 1002629 w 2886163"/>
                <a:gd name="connsiteY63" fmla="*/ 829759 h 2556892"/>
                <a:gd name="connsiteX64" fmla="*/ 1144680 w 2886163"/>
                <a:gd name="connsiteY64" fmla="*/ 462450 h 2556892"/>
                <a:gd name="connsiteX65" fmla="*/ 1237082 w 2886163"/>
                <a:gd name="connsiteY65" fmla="*/ 327755 h 2556892"/>
                <a:gd name="connsiteX66" fmla="*/ 1397521 w 2886163"/>
                <a:gd name="connsiteY66" fmla="*/ 243628 h 2556892"/>
                <a:gd name="connsiteX67" fmla="*/ 1537732 w 2886163"/>
                <a:gd name="connsiteY67" fmla="*/ 170074 h 2556892"/>
                <a:gd name="connsiteX68" fmla="*/ 1592898 w 2886163"/>
                <a:gd name="connsiteY68" fmla="*/ 129160 h 2556892"/>
                <a:gd name="connsiteX69" fmla="*/ 1683262 w 2886163"/>
                <a:gd name="connsiteY69" fmla="*/ 35759 h 2556892"/>
                <a:gd name="connsiteX70" fmla="*/ 1777702 w 2886163"/>
                <a:gd name="connsiteY70" fmla="*/ 139274 h 2556892"/>
                <a:gd name="connsiteX71" fmla="*/ 1911938 w 2886163"/>
                <a:gd name="connsiteY71" fmla="*/ 215126 h 2556892"/>
                <a:gd name="connsiteX72" fmla="*/ 1955706 w 2886163"/>
                <a:gd name="connsiteY72" fmla="*/ 233819 h 2556892"/>
                <a:gd name="connsiteX73" fmla="*/ 1966643 w 2886163"/>
                <a:gd name="connsiteY73" fmla="*/ 230756 h 2556892"/>
                <a:gd name="connsiteX74" fmla="*/ 1969287 w 2886163"/>
                <a:gd name="connsiteY74" fmla="*/ 230053 h 2556892"/>
                <a:gd name="connsiteX75" fmla="*/ 2019050 w 2886163"/>
                <a:gd name="connsiteY75" fmla="*/ 186624 h 2556892"/>
                <a:gd name="connsiteX76" fmla="*/ 2082031 w 2886163"/>
                <a:gd name="connsiteY76" fmla="*/ 93762 h 2556892"/>
                <a:gd name="connsiteX77" fmla="*/ 2086941 w 2886163"/>
                <a:gd name="connsiteY7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0 w 2886163"/>
                <a:gd name="connsiteY55" fmla="*/ 1591499 h 2556892"/>
                <a:gd name="connsiteX56" fmla="*/ 47350 w 2886163"/>
                <a:gd name="connsiteY56" fmla="*/ 1572192 h 2556892"/>
                <a:gd name="connsiteX57" fmla="*/ 307087 w 2886163"/>
                <a:gd name="connsiteY57" fmla="*/ 1484387 h 2556892"/>
                <a:gd name="connsiteX58" fmla="*/ 416958 w 2886163"/>
                <a:gd name="connsiteY58" fmla="*/ 1438416 h 2556892"/>
                <a:gd name="connsiteX59" fmla="*/ 575558 w 2886163"/>
                <a:gd name="connsiteY59" fmla="*/ 1349692 h 2556892"/>
                <a:gd name="connsiteX60" fmla="*/ 782428 w 2886163"/>
                <a:gd name="connsiteY60" fmla="*/ 1212698 h 2556892"/>
                <a:gd name="connsiteX61" fmla="*/ 834835 w 2886163"/>
                <a:gd name="connsiteY61" fmla="*/ 1149718 h 2556892"/>
                <a:gd name="connsiteX62" fmla="*/ 1002629 w 2886163"/>
                <a:gd name="connsiteY62" fmla="*/ 829759 h 2556892"/>
                <a:gd name="connsiteX63" fmla="*/ 1144680 w 2886163"/>
                <a:gd name="connsiteY63" fmla="*/ 462450 h 2556892"/>
                <a:gd name="connsiteX64" fmla="*/ 1237082 w 2886163"/>
                <a:gd name="connsiteY64" fmla="*/ 327755 h 2556892"/>
                <a:gd name="connsiteX65" fmla="*/ 1397521 w 2886163"/>
                <a:gd name="connsiteY65" fmla="*/ 243628 h 2556892"/>
                <a:gd name="connsiteX66" fmla="*/ 1537732 w 2886163"/>
                <a:gd name="connsiteY66" fmla="*/ 170074 h 2556892"/>
                <a:gd name="connsiteX67" fmla="*/ 1592898 w 2886163"/>
                <a:gd name="connsiteY67" fmla="*/ 129160 h 2556892"/>
                <a:gd name="connsiteX68" fmla="*/ 1683262 w 2886163"/>
                <a:gd name="connsiteY68" fmla="*/ 35759 h 2556892"/>
                <a:gd name="connsiteX69" fmla="*/ 1777702 w 2886163"/>
                <a:gd name="connsiteY69" fmla="*/ 139274 h 2556892"/>
                <a:gd name="connsiteX70" fmla="*/ 1911938 w 2886163"/>
                <a:gd name="connsiteY70" fmla="*/ 215126 h 2556892"/>
                <a:gd name="connsiteX71" fmla="*/ 1955706 w 2886163"/>
                <a:gd name="connsiteY71" fmla="*/ 233819 h 2556892"/>
                <a:gd name="connsiteX72" fmla="*/ 1966643 w 2886163"/>
                <a:gd name="connsiteY72" fmla="*/ 230756 h 2556892"/>
                <a:gd name="connsiteX73" fmla="*/ 1969287 w 2886163"/>
                <a:gd name="connsiteY73" fmla="*/ 230053 h 2556892"/>
                <a:gd name="connsiteX74" fmla="*/ 2019050 w 2886163"/>
                <a:gd name="connsiteY74" fmla="*/ 186624 h 2556892"/>
                <a:gd name="connsiteX75" fmla="*/ 2082031 w 2886163"/>
                <a:gd name="connsiteY75" fmla="*/ 93762 h 2556892"/>
                <a:gd name="connsiteX76" fmla="*/ 2086941 w 2886163"/>
                <a:gd name="connsiteY7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0 w 2886163"/>
                <a:gd name="connsiteY54" fmla="*/ 1591499 h 2556892"/>
                <a:gd name="connsiteX55" fmla="*/ 47350 w 2886163"/>
                <a:gd name="connsiteY55" fmla="*/ 1572192 h 2556892"/>
                <a:gd name="connsiteX56" fmla="*/ 307087 w 2886163"/>
                <a:gd name="connsiteY56" fmla="*/ 1484387 h 2556892"/>
                <a:gd name="connsiteX57" fmla="*/ 416958 w 2886163"/>
                <a:gd name="connsiteY57" fmla="*/ 1438416 h 2556892"/>
                <a:gd name="connsiteX58" fmla="*/ 575558 w 2886163"/>
                <a:gd name="connsiteY58" fmla="*/ 1349692 h 2556892"/>
                <a:gd name="connsiteX59" fmla="*/ 782428 w 2886163"/>
                <a:gd name="connsiteY59" fmla="*/ 1212698 h 2556892"/>
                <a:gd name="connsiteX60" fmla="*/ 834835 w 2886163"/>
                <a:gd name="connsiteY60" fmla="*/ 1149718 h 2556892"/>
                <a:gd name="connsiteX61" fmla="*/ 1002629 w 2886163"/>
                <a:gd name="connsiteY61" fmla="*/ 829759 h 2556892"/>
                <a:gd name="connsiteX62" fmla="*/ 1144680 w 2886163"/>
                <a:gd name="connsiteY62" fmla="*/ 462450 h 2556892"/>
                <a:gd name="connsiteX63" fmla="*/ 1237082 w 2886163"/>
                <a:gd name="connsiteY63" fmla="*/ 327755 h 2556892"/>
                <a:gd name="connsiteX64" fmla="*/ 1397521 w 2886163"/>
                <a:gd name="connsiteY64" fmla="*/ 243628 h 2556892"/>
                <a:gd name="connsiteX65" fmla="*/ 1537732 w 2886163"/>
                <a:gd name="connsiteY65" fmla="*/ 170074 h 2556892"/>
                <a:gd name="connsiteX66" fmla="*/ 1592898 w 2886163"/>
                <a:gd name="connsiteY66" fmla="*/ 129160 h 2556892"/>
                <a:gd name="connsiteX67" fmla="*/ 1683262 w 2886163"/>
                <a:gd name="connsiteY67" fmla="*/ 35759 h 2556892"/>
                <a:gd name="connsiteX68" fmla="*/ 1777702 w 2886163"/>
                <a:gd name="connsiteY68" fmla="*/ 139274 h 2556892"/>
                <a:gd name="connsiteX69" fmla="*/ 1911938 w 2886163"/>
                <a:gd name="connsiteY69" fmla="*/ 215126 h 2556892"/>
                <a:gd name="connsiteX70" fmla="*/ 1955706 w 2886163"/>
                <a:gd name="connsiteY70" fmla="*/ 233819 h 2556892"/>
                <a:gd name="connsiteX71" fmla="*/ 1966643 w 2886163"/>
                <a:gd name="connsiteY71" fmla="*/ 230756 h 2556892"/>
                <a:gd name="connsiteX72" fmla="*/ 1969287 w 2886163"/>
                <a:gd name="connsiteY72" fmla="*/ 230053 h 2556892"/>
                <a:gd name="connsiteX73" fmla="*/ 2019050 w 2886163"/>
                <a:gd name="connsiteY73" fmla="*/ 186624 h 2556892"/>
                <a:gd name="connsiteX74" fmla="*/ 2082031 w 2886163"/>
                <a:gd name="connsiteY74" fmla="*/ 93762 h 2556892"/>
                <a:gd name="connsiteX75" fmla="*/ 2086941 w 2886163"/>
                <a:gd name="connsiteY75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79592 w 2886163"/>
                <a:gd name="connsiteY41" fmla="*/ 1470596 h 2556892"/>
                <a:gd name="connsiteX42" fmla="*/ 1357986 w 2886163"/>
                <a:gd name="connsiteY42" fmla="*/ 1374516 h 2556892"/>
                <a:gd name="connsiteX43" fmla="*/ 1319370 w 2886163"/>
                <a:gd name="connsiteY43" fmla="*/ 1212698 h 2556892"/>
                <a:gd name="connsiteX44" fmla="*/ 1296384 w 2886163"/>
                <a:gd name="connsiteY44" fmla="*/ 1106964 h 2556892"/>
                <a:gd name="connsiteX45" fmla="*/ 1287650 w 2886163"/>
                <a:gd name="connsiteY45" fmla="*/ 1086737 h 2556892"/>
                <a:gd name="connsiteX46" fmla="*/ 1126291 w 2886163"/>
                <a:gd name="connsiteY46" fmla="*/ 1342336 h 2556892"/>
                <a:gd name="connsiteX47" fmla="*/ 961255 w 2886163"/>
                <a:gd name="connsiteY47" fmla="*/ 1506453 h 2556892"/>
                <a:gd name="connsiteX48" fmla="*/ 764959 w 2886163"/>
                <a:gd name="connsiteY48" fmla="*/ 1636091 h 2556892"/>
                <a:gd name="connsiteX49" fmla="*/ 493729 w 2886163"/>
                <a:gd name="connsiteY49" fmla="*/ 1753318 h 2556892"/>
                <a:gd name="connsiteX50" fmla="*/ 271689 w 2886163"/>
                <a:gd name="connsiteY50" fmla="*/ 1791474 h 2556892"/>
                <a:gd name="connsiteX51" fmla="*/ 81829 w 2886163"/>
                <a:gd name="connsiteY51" fmla="*/ 1787336 h 2556892"/>
                <a:gd name="connsiteX52" fmla="*/ 0 w 2886163"/>
                <a:gd name="connsiteY52" fmla="*/ 1591499 h 2556892"/>
                <a:gd name="connsiteX53" fmla="*/ 47350 w 2886163"/>
                <a:gd name="connsiteY53" fmla="*/ 1572192 h 2556892"/>
                <a:gd name="connsiteX54" fmla="*/ 307087 w 2886163"/>
                <a:gd name="connsiteY54" fmla="*/ 1484387 h 2556892"/>
                <a:gd name="connsiteX55" fmla="*/ 416958 w 2886163"/>
                <a:gd name="connsiteY55" fmla="*/ 1438416 h 2556892"/>
                <a:gd name="connsiteX56" fmla="*/ 575558 w 2886163"/>
                <a:gd name="connsiteY56" fmla="*/ 1349692 h 2556892"/>
                <a:gd name="connsiteX57" fmla="*/ 782428 w 2886163"/>
                <a:gd name="connsiteY57" fmla="*/ 1212698 h 2556892"/>
                <a:gd name="connsiteX58" fmla="*/ 834835 w 2886163"/>
                <a:gd name="connsiteY58" fmla="*/ 1149718 h 2556892"/>
                <a:gd name="connsiteX59" fmla="*/ 1002629 w 2886163"/>
                <a:gd name="connsiteY59" fmla="*/ 829759 h 2556892"/>
                <a:gd name="connsiteX60" fmla="*/ 1144680 w 2886163"/>
                <a:gd name="connsiteY60" fmla="*/ 462450 h 2556892"/>
                <a:gd name="connsiteX61" fmla="*/ 1237082 w 2886163"/>
                <a:gd name="connsiteY61" fmla="*/ 327755 h 2556892"/>
                <a:gd name="connsiteX62" fmla="*/ 1397521 w 2886163"/>
                <a:gd name="connsiteY62" fmla="*/ 243628 h 2556892"/>
                <a:gd name="connsiteX63" fmla="*/ 1537732 w 2886163"/>
                <a:gd name="connsiteY63" fmla="*/ 170074 h 2556892"/>
                <a:gd name="connsiteX64" fmla="*/ 1592898 w 2886163"/>
                <a:gd name="connsiteY64" fmla="*/ 129160 h 2556892"/>
                <a:gd name="connsiteX65" fmla="*/ 1683262 w 2886163"/>
                <a:gd name="connsiteY65" fmla="*/ 35759 h 2556892"/>
                <a:gd name="connsiteX66" fmla="*/ 1777702 w 2886163"/>
                <a:gd name="connsiteY66" fmla="*/ 139274 h 2556892"/>
                <a:gd name="connsiteX67" fmla="*/ 1911938 w 2886163"/>
                <a:gd name="connsiteY67" fmla="*/ 215126 h 2556892"/>
                <a:gd name="connsiteX68" fmla="*/ 1955706 w 2886163"/>
                <a:gd name="connsiteY68" fmla="*/ 233819 h 2556892"/>
                <a:gd name="connsiteX69" fmla="*/ 1966643 w 2886163"/>
                <a:gd name="connsiteY69" fmla="*/ 230756 h 2556892"/>
                <a:gd name="connsiteX70" fmla="*/ 1969287 w 2886163"/>
                <a:gd name="connsiteY70" fmla="*/ 230053 h 2556892"/>
                <a:gd name="connsiteX71" fmla="*/ 2019050 w 2886163"/>
                <a:gd name="connsiteY71" fmla="*/ 186624 h 2556892"/>
                <a:gd name="connsiteX72" fmla="*/ 2082031 w 2886163"/>
                <a:gd name="connsiteY72" fmla="*/ 93762 h 2556892"/>
                <a:gd name="connsiteX73" fmla="*/ 2086941 w 2886163"/>
                <a:gd name="connsiteY73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57986 w 2886163"/>
                <a:gd name="connsiteY41" fmla="*/ 1374516 h 2556892"/>
                <a:gd name="connsiteX42" fmla="*/ 1319370 w 2886163"/>
                <a:gd name="connsiteY42" fmla="*/ 1212698 h 2556892"/>
                <a:gd name="connsiteX43" fmla="*/ 1296384 w 2886163"/>
                <a:gd name="connsiteY43" fmla="*/ 1106964 h 2556892"/>
                <a:gd name="connsiteX44" fmla="*/ 1287650 w 2886163"/>
                <a:gd name="connsiteY44" fmla="*/ 1086737 h 2556892"/>
                <a:gd name="connsiteX45" fmla="*/ 1126291 w 2886163"/>
                <a:gd name="connsiteY45" fmla="*/ 1342336 h 2556892"/>
                <a:gd name="connsiteX46" fmla="*/ 961255 w 2886163"/>
                <a:gd name="connsiteY46" fmla="*/ 1506453 h 2556892"/>
                <a:gd name="connsiteX47" fmla="*/ 764959 w 2886163"/>
                <a:gd name="connsiteY47" fmla="*/ 1636091 h 2556892"/>
                <a:gd name="connsiteX48" fmla="*/ 493729 w 2886163"/>
                <a:gd name="connsiteY48" fmla="*/ 1753318 h 2556892"/>
                <a:gd name="connsiteX49" fmla="*/ 271689 w 2886163"/>
                <a:gd name="connsiteY49" fmla="*/ 1791474 h 2556892"/>
                <a:gd name="connsiteX50" fmla="*/ 81829 w 2886163"/>
                <a:gd name="connsiteY50" fmla="*/ 1787336 h 2556892"/>
                <a:gd name="connsiteX51" fmla="*/ 0 w 2886163"/>
                <a:gd name="connsiteY51" fmla="*/ 1591499 h 2556892"/>
                <a:gd name="connsiteX52" fmla="*/ 47350 w 2886163"/>
                <a:gd name="connsiteY52" fmla="*/ 1572192 h 2556892"/>
                <a:gd name="connsiteX53" fmla="*/ 307087 w 2886163"/>
                <a:gd name="connsiteY53" fmla="*/ 1484387 h 2556892"/>
                <a:gd name="connsiteX54" fmla="*/ 416958 w 2886163"/>
                <a:gd name="connsiteY54" fmla="*/ 1438416 h 2556892"/>
                <a:gd name="connsiteX55" fmla="*/ 575558 w 2886163"/>
                <a:gd name="connsiteY55" fmla="*/ 1349692 h 2556892"/>
                <a:gd name="connsiteX56" fmla="*/ 782428 w 2886163"/>
                <a:gd name="connsiteY56" fmla="*/ 1212698 h 2556892"/>
                <a:gd name="connsiteX57" fmla="*/ 834835 w 2886163"/>
                <a:gd name="connsiteY57" fmla="*/ 1149718 h 2556892"/>
                <a:gd name="connsiteX58" fmla="*/ 1002629 w 2886163"/>
                <a:gd name="connsiteY58" fmla="*/ 829759 h 2556892"/>
                <a:gd name="connsiteX59" fmla="*/ 1144680 w 2886163"/>
                <a:gd name="connsiteY59" fmla="*/ 462450 h 2556892"/>
                <a:gd name="connsiteX60" fmla="*/ 1237082 w 2886163"/>
                <a:gd name="connsiteY60" fmla="*/ 327755 h 2556892"/>
                <a:gd name="connsiteX61" fmla="*/ 1397521 w 2886163"/>
                <a:gd name="connsiteY61" fmla="*/ 243628 h 2556892"/>
                <a:gd name="connsiteX62" fmla="*/ 1537732 w 2886163"/>
                <a:gd name="connsiteY62" fmla="*/ 170074 h 2556892"/>
                <a:gd name="connsiteX63" fmla="*/ 1592898 w 2886163"/>
                <a:gd name="connsiteY63" fmla="*/ 129160 h 2556892"/>
                <a:gd name="connsiteX64" fmla="*/ 1683262 w 2886163"/>
                <a:gd name="connsiteY64" fmla="*/ 35759 h 2556892"/>
                <a:gd name="connsiteX65" fmla="*/ 1777702 w 2886163"/>
                <a:gd name="connsiteY65" fmla="*/ 139274 h 2556892"/>
                <a:gd name="connsiteX66" fmla="*/ 1911938 w 2886163"/>
                <a:gd name="connsiteY66" fmla="*/ 215126 h 2556892"/>
                <a:gd name="connsiteX67" fmla="*/ 1955706 w 2886163"/>
                <a:gd name="connsiteY67" fmla="*/ 233819 h 2556892"/>
                <a:gd name="connsiteX68" fmla="*/ 1966643 w 2886163"/>
                <a:gd name="connsiteY68" fmla="*/ 230756 h 2556892"/>
                <a:gd name="connsiteX69" fmla="*/ 1969287 w 2886163"/>
                <a:gd name="connsiteY69" fmla="*/ 230053 h 2556892"/>
                <a:gd name="connsiteX70" fmla="*/ 2019050 w 2886163"/>
                <a:gd name="connsiteY70" fmla="*/ 186624 h 2556892"/>
                <a:gd name="connsiteX71" fmla="*/ 2082031 w 2886163"/>
                <a:gd name="connsiteY71" fmla="*/ 93762 h 2556892"/>
                <a:gd name="connsiteX72" fmla="*/ 2086941 w 2886163"/>
                <a:gd name="connsiteY72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96384 w 2886163"/>
                <a:gd name="connsiteY42" fmla="*/ 1106964 h 2556892"/>
                <a:gd name="connsiteX43" fmla="*/ 1287650 w 2886163"/>
                <a:gd name="connsiteY43" fmla="*/ 1086737 h 2556892"/>
                <a:gd name="connsiteX44" fmla="*/ 1126291 w 2886163"/>
                <a:gd name="connsiteY44" fmla="*/ 1342336 h 2556892"/>
                <a:gd name="connsiteX45" fmla="*/ 961255 w 2886163"/>
                <a:gd name="connsiteY45" fmla="*/ 1506453 h 2556892"/>
                <a:gd name="connsiteX46" fmla="*/ 764959 w 2886163"/>
                <a:gd name="connsiteY46" fmla="*/ 1636091 h 2556892"/>
                <a:gd name="connsiteX47" fmla="*/ 493729 w 2886163"/>
                <a:gd name="connsiteY47" fmla="*/ 1753318 h 2556892"/>
                <a:gd name="connsiteX48" fmla="*/ 271689 w 2886163"/>
                <a:gd name="connsiteY48" fmla="*/ 1791474 h 2556892"/>
                <a:gd name="connsiteX49" fmla="*/ 81829 w 2886163"/>
                <a:gd name="connsiteY49" fmla="*/ 1787336 h 2556892"/>
                <a:gd name="connsiteX50" fmla="*/ 0 w 2886163"/>
                <a:gd name="connsiteY50" fmla="*/ 1591499 h 2556892"/>
                <a:gd name="connsiteX51" fmla="*/ 47350 w 2886163"/>
                <a:gd name="connsiteY51" fmla="*/ 1572192 h 2556892"/>
                <a:gd name="connsiteX52" fmla="*/ 307087 w 2886163"/>
                <a:gd name="connsiteY52" fmla="*/ 1484387 h 2556892"/>
                <a:gd name="connsiteX53" fmla="*/ 416958 w 2886163"/>
                <a:gd name="connsiteY53" fmla="*/ 1438416 h 2556892"/>
                <a:gd name="connsiteX54" fmla="*/ 575558 w 2886163"/>
                <a:gd name="connsiteY54" fmla="*/ 1349692 h 2556892"/>
                <a:gd name="connsiteX55" fmla="*/ 782428 w 2886163"/>
                <a:gd name="connsiteY55" fmla="*/ 1212698 h 2556892"/>
                <a:gd name="connsiteX56" fmla="*/ 834835 w 2886163"/>
                <a:gd name="connsiteY56" fmla="*/ 1149718 h 2556892"/>
                <a:gd name="connsiteX57" fmla="*/ 1002629 w 2886163"/>
                <a:gd name="connsiteY57" fmla="*/ 829759 h 2556892"/>
                <a:gd name="connsiteX58" fmla="*/ 1144680 w 2886163"/>
                <a:gd name="connsiteY58" fmla="*/ 462450 h 2556892"/>
                <a:gd name="connsiteX59" fmla="*/ 1237082 w 2886163"/>
                <a:gd name="connsiteY59" fmla="*/ 327755 h 2556892"/>
                <a:gd name="connsiteX60" fmla="*/ 1397521 w 2886163"/>
                <a:gd name="connsiteY60" fmla="*/ 243628 h 2556892"/>
                <a:gd name="connsiteX61" fmla="*/ 1537732 w 2886163"/>
                <a:gd name="connsiteY61" fmla="*/ 170074 h 2556892"/>
                <a:gd name="connsiteX62" fmla="*/ 1592898 w 2886163"/>
                <a:gd name="connsiteY62" fmla="*/ 129160 h 2556892"/>
                <a:gd name="connsiteX63" fmla="*/ 1683262 w 2886163"/>
                <a:gd name="connsiteY63" fmla="*/ 35759 h 2556892"/>
                <a:gd name="connsiteX64" fmla="*/ 1777702 w 2886163"/>
                <a:gd name="connsiteY64" fmla="*/ 139274 h 2556892"/>
                <a:gd name="connsiteX65" fmla="*/ 1911938 w 2886163"/>
                <a:gd name="connsiteY65" fmla="*/ 215126 h 2556892"/>
                <a:gd name="connsiteX66" fmla="*/ 1955706 w 2886163"/>
                <a:gd name="connsiteY66" fmla="*/ 233819 h 2556892"/>
                <a:gd name="connsiteX67" fmla="*/ 1966643 w 2886163"/>
                <a:gd name="connsiteY67" fmla="*/ 230756 h 2556892"/>
                <a:gd name="connsiteX68" fmla="*/ 1969287 w 2886163"/>
                <a:gd name="connsiteY68" fmla="*/ 230053 h 2556892"/>
                <a:gd name="connsiteX69" fmla="*/ 2019050 w 2886163"/>
                <a:gd name="connsiteY69" fmla="*/ 186624 h 2556892"/>
                <a:gd name="connsiteX70" fmla="*/ 2082031 w 2886163"/>
                <a:gd name="connsiteY70" fmla="*/ 93762 h 2556892"/>
                <a:gd name="connsiteX71" fmla="*/ 2086941 w 2886163"/>
                <a:gd name="connsiteY71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2097 w 2886163"/>
                <a:gd name="connsiteY4" fmla="*/ 1334981 h 2556892"/>
                <a:gd name="connsiteX5" fmla="*/ 2486575 w 2886163"/>
                <a:gd name="connsiteY5" fmla="*/ 1298204 h 2556892"/>
                <a:gd name="connsiteX6" fmla="*/ 2518296 w 2886163"/>
                <a:gd name="connsiteY6" fmla="*/ 1266944 h 2556892"/>
                <a:gd name="connsiteX7" fmla="*/ 2526110 w 2886163"/>
                <a:gd name="connsiteY7" fmla="*/ 1243499 h 2556892"/>
                <a:gd name="connsiteX8" fmla="*/ 2505883 w 2886163"/>
                <a:gd name="connsiteY8" fmla="*/ 1129031 h 2556892"/>
                <a:gd name="connsiteX9" fmla="*/ 2501286 w 2886163"/>
                <a:gd name="connsiteY9" fmla="*/ 1100528 h 2556892"/>
                <a:gd name="connsiteX10" fmla="*/ 2086941 w 2886163"/>
                <a:gd name="connsiteY10" fmla="*/ 0 h 2556892"/>
                <a:gd name="connsiteX11" fmla="*/ 2145931 w 2886163"/>
                <a:gd name="connsiteY11" fmla="*/ 92843 h 2556892"/>
                <a:gd name="connsiteX12" fmla="*/ 2145711 w 2886163"/>
                <a:gd name="connsiteY12" fmla="*/ 95772 h 2556892"/>
                <a:gd name="connsiteX13" fmla="*/ 2342226 w 2886163"/>
                <a:gd name="connsiteY13" fmla="*/ 146169 h 2556892"/>
                <a:gd name="connsiteX14" fmla="*/ 2509101 w 2886163"/>
                <a:gd name="connsiteY14" fmla="*/ 214666 h 2556892"/>
                <a:gd name="connsiteX15" fmla="*/ 2625868 w 2886163"/>
                <a:gd name="connsiteY15" fmla="*/ 296494 h 2556892"/>
                <a:gd name="connsiteX16" fmla="*/ 2692066 w 2886163"/>
                <a:gd name="connsiteY16" fmla="*/ 382460 h 2556892"/>
                <a:gd name="connsiteX17" fmla="*/ 2730222 w 2886163"/>
                <a:gd name="connsiteY17" fmla="*/ 459692 h 2556892"/>
                <a:gd name="connsiteX18" fmla="*/ 2761023 w 2886163"/>
                <a:gd name="connsiteY18" fmla="*/ 561747 h 2556892"/>
                <a:gd name="connsiteX19" fmla="*/ 2784008 w 2886163"/>
                <a:gd name="connsiteY19" fmla="*/ 666102 h 2556892"/>
                <a:gd name="connsiteX20" fmla="*/ 2803776 w 2886163"/>
                <a:gd name="connsiteY20" fmla="*/ 779650 h 2556892"/>
                <a:gd name="connsiteX21" fmla="*/ 2822164 w 2886163"/>
                <a:gd name="connsiteY21" fmla="*/ 882626 h 2556892"/>
                <a:gd name="connsiteX22" fmla="*/ 2829060 w 2886163"/>
                <a:gd name="connsiteY22" fmla="*/ 938251 h 2556892"/>
                <a:gd name="connsiteX23" fmla="*/ 2852045 w 2886163"/>
                <a:gd name="connsiteY23" fmla="*/ 1122135 h 2556892"/>
                <a:gd name="connsiteX24" fmla="*/ 2869514 w 2886163"/>
                <a:gd name="connsiteY24" fmla="*/ 1265565 h 2556892"/>
                <a:gd name="connsiteX25" fmla="*/ 2879628 w 2886163"/>
                <a:gd name="connsiteY25" fmla="*/ 1355208 h 2556892"/>
                <a:gd name="connsiteX26" fmla="*/ 2886064 w 2886163"/>
                <a:gd name="connsiteY26" fmla="*/ 1424625 h 2556892"/>
                <a:gd name="connsiteX27" fmla="*/ 2872273 w 2886163"/>
                <a:gd name="connsiteY27" fmla="*/ 1444852 h 2556892"/>
                <a:gd name="connsiteX28" fmla="*/ 2660346 w 2886163"/>
                <a:gd name="connsiteY28" fmla="*/ 1543690 h 2556892"/>
                <a:gd name="connsiteX29" fmla="*/ 2447500 w 2886163"/>
                <a:gd name="connsiteY29" fmla="*/ 1641608 h 2556892"/>
                <a:gd name="connsiteX30" fmla="*/ 2446581 w 2886163"/>
                <a:gd name="connsiteY30" fmla="*/ 1783659 h 2556892"/>
                <a:gd name="connsiteX31" fmla="*/ 2451178 w 2886163"/>
                <a:gd name="connsiteY31" fmla="*/ 2127522 h 2556892"/>
                <a:gd name="connsiteX32" fmla="*/ 2457614 w 2886163"/>
                <a:gd name="connsiteY32" fmla="*/ 2556892 h 2556892"/>
                <a:gd name="connsiteX33" fmla="*/ 1261906 w 2886163"/>
                <a:gd name="connsiteY33" fmla="*/ 2556892 h 2556892"/>
                <a:gd name="connsiteX34" fmla="*/ 1281674 w 2886163"/>
                <a:gd name="connsiteY34" fmla="*/ 2299914 h 2556892"/>
                <a:gd name="connsiteX35" fmla="*/ 1306498 w 2886163"/>
                <a:gd name="connsiteY35" fmla="*/ 2083390 h 2556892"/>
                <a:gd name="connsiteX36" fmla="*/ 1330403 w 2886163"/>
                <a:gd name="connsiteY36" fmla="*/ 1927088 h 2556892"/>
                <a:gd name="connsiteX37" fmla="*/ 1372696 w 2886163"/>
                <a:gd name="connsiteY37" fmla="*/ 1718839 h 2556892"/>
                <a:gd name="connsiteX38" fmla="*/ 1406255 w 2886163"/>
                <a:gd name="connsiteY38" fmla="*/ 1619082 h 2556892"/>
                <a:gd name="connsiteX39" fmla="*/ 1413611 w 2886163"/>
                <a:gd name="connsiteY39" fmla="*/ 1591040 h 2556892"/>
                <a:gd name="connsiteX40" fmla="*/ 1319370 w 2886163"/>
                <a:gd name="connsiteY40" fmla="*/ 1212698 h 2556892"/>
                <a:gd name="connsiteX41" fmla="*/ 1287650 w 2886163"/>
                <a:gd name="connsiteY41" fmla="*/ 1086737 h 2556892"/>
                <a:gd name="connsiteX42" fmla="*/ 1126291 w 2886163"/>
                <a:gd name="connsiteY42" fmla="*/ 1342336 h 2556892"/>
                <a:gd name="connsiteX43" fmla="*/ 961255 w 2886163"/>
                <a:gd name="connsiteY43" fmla="*/ 1506453 h 2556892"/>
                <a:gd name="connsiteX44" fmla="*/ 764959 w 2886163"/>
                <a:gd name="connsiteY44" fmla="*/ 1636091 h 2556892"/>
                <a:gd name="connsiteX45" fmla="*/ 493729 w 2886163"/>
                <a:gd name="connsiteY45" fmla="*/ 1753318 h 2556892"/>
                <a:gd name="connsiteX46" fmla="*/ 271689 w 2886163"/>
                <a:gd name="connsiteY46" fmla="*/ 1791474 h 2556892"/>
                <a:gd name="connsiteX47" fmla="*/ 81829 w 2886163"/>
                <a:gd name="connsiteY47" fmla="*/ 1787336 h 2556892"/>
                <a:gd name="connsiteX48" fmla="*/ 0 w 2886163"/>
                <a:gd name="connsiteY48" fmla="*/ 1591499 h 2556892"/>
                <a:gd name="connsiteX49" fmla="*/ 47350 w 2886163"/>
                <a:gd name="connsiteY49" fmla="*/ 1572192 h 2556892"/>
                <a:gd name="connsiteX50" fmla="*/ 307087 w 2886163"/>
                <a:gd name="connsiteY50" fmla="*/ 1484387 h 2556892"/>
                <a:gd name="connsiteX51" fmla="*/ 416958 w 2886163"/>
                <a:gd name="connsiteY51" fmla="*/ 1438416 h 2556892"/>
                <a:gd name="connsiteX52" fmla="*/ 575558 w 2886163"/>
                <a:gd name="connsiteY52" fmla="*/ 1349692 h 2556892"/>
                <a:gd name="connsiteX53" fmla="*/ 782428 w 2886163"/>
                <a:gd name="connsiteY53" fmla="*/ 1212698 h 2556892"/>
                <a:gd name="connsiteX54" fmla="*/ 834835 w 2886163"/>
                <a:gd name="connsiteY54" fmla="*/ 1149718 h 2556892"/>
                <a:gd name="connsiteX55" fmla="*/ 1002629 w 2886163"/>
                <a:gd name="connsiteY55" fmla="*/ 829759 h 2556892"/>
                <a:gd name="connsiteX56" fmla="*/ 1144680 w 2886163"/>
                <a:gd name="connsiteY56" fmla="*/ 462450 h 2556892"/>
                <a:gd name="connsiteX57" fmla="*/ 1237082 w 2886163"/>
                <a:gd name="connsiteY57" fmla="*/ 327755 h 2556892"/>
                <a:gd name="connsiteX58" fmla="*/ 1397521 w 2886163"/>
                <a:gd name="connsiteY58" fmla="*/ 243628 h 2556892"/>
                <a:gd name="connsiteX59" fmla="*/ 1537732 w 2886163"/>
                <a:gd name="connsiteY59" fmla="*/ 170074 h 2556892"/>
                <a:gd name="connsiteX60" fmla="*/ 1592898 w 2886163"/>
                <a:gd name="connsiteY60" fmla="*/ 129160 h 2556892"/>
                <a:gd name="connsiteX61" fmla="*/ 1683262 w 2886163"/>
                <a:gd name="connsiteY61" fmla="*/ 35759 h 2556892"/>
                <a:gd name="connsiteX62" fmla="*/ 1777702 w 2886163"/>
                <a:gd name="connsiteY62" fmla="*/ 139274 h 2556892"/>
                <a:gd name="connsiteX63" fmla="*/ 1911938 w 2886163"/>
                <a:gd name="connsiteY63" fmla="*/ 215126 h 2556892"/>
                <a:gd name="connsiteX64" fmla="*/ 1955706 w 2886163"/>
                <a:gd name="connsiteY64" fmla="*/ 233819 h 2556892"/>
                <a:gd name="connsiteX65" fmla="*/ 1966643 w 2886163"/>
                <a:gd name="connsiteY65" fmla="*/ 230756 h 2556892"/>
                <a:gd name="connsiteX66" fmla="*/ 1969287 w 2886163"/>
                <a:gd name="connsiteY66" fmla="*/ 230053 h 2556892"/>
                <a:gd name="connsiteX67" fmla="*/ 2019050 w 2886163"/>
                <a:gd name="connsiteY67" fmla="*/ 186624 h 2556892"/>
                <a:gd name="connsiteX68" fmla="*/ 2082031 w 2886163"/>
                <a:gd name="connsiteY68" fmla="*/ 93762 h 2556892"/>
                <a:gd name="connsiteX69" fmla="*/ 2086941 w 2886163"/>
                <a:gd name="connsiteY69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097 w 2886163"/>
                <a:gd name="connsiteY3" fmla="*/ 1334981 h 2556892"/>
                <a:gd name="connsiteX4" fmla="*/ 2486575 w 2886163"/>
                <a:gd name="connsiteY4" fmla="*/ 1298204 h 2556892"/>
                <a:gd name="connsiteX5" fmla="*/ 2518296 w 2886163"/>
                <a:gd name="connsiteY5" fmla="*/ 1266944 h 2556892"/>
                <a:gd name="connsiteX6" fmla="*/ 2526110 w 2886163"/>
                <a:gd name="connsiteY6" fmla="*/ 1243499 h 2556892"/>
                <a:gd name="connsiteX7" fmla="*/ 2505883 w 2886163"/>
                <a:gd name="connsiteY7" fmla="*/ 1129031 h 2556892"/>
                <a:gd name="connsiteX8" fmla="*/ 2501286 w 2886163"/>
                <a:gd name="connsiteY8" fmla="*/ 1100528 h 2556892"/>
                <a:gd name="connsiteX9" fmla="*/ 2086941 w 2886163"/>
                <a:gd name="connsiteY9" fmla="*/ 0 h 2556892"/>
                <a:gd name="connsiteX10" fmla="*/ 2145931 w 2886163"/>
                <a:gd name="connsiteY10" fmla="*/ 92843 h 2556892"/>
                <a:gd name="connsiteX11" fmla="*/ 2145711 w 2886163"/>
                <a:gd name="connsiteY11" fmla="*/ 95772 h 2556892"/>
                <a:gd name="connsiteX12" fmla="*/ 2342226 w 2886163"/>
                <a:gd name="connsiteY12" fmla="*/ 146169 h 2556892"/>
                <a:gd name="connsiteX13" fmla="*/ 2509101 w 2886163"/>
                <a:gd name="connsiteY13" fmla="*/ 214666 h 2556892"/>
                <a:gd name="connsiteX14" fmla="*/ 2625868 w 2886163"/>
                <a:gd name="connsiteY14" fmla="*/ 296494 h 2556892"/>
                <a:gd name="connsiteX15" fmla="*/ 2692066 w 2886163"/>
                <a:gd name="connsiteY15" fmla="*/ 382460 h 2556892"/>
                <a:gd name="connsiteX16" fmla="*/ 2730222 w 2886163"/>
                <a:gd name="connsiteY16" fmla="*/ 459692 h 2556892"/>
                <a:gd name="connsiteX17" fmla="*/ 2761023 w 2886163"/>
                <a:gd name="connsiteY17" fmla="*/ 561747 h 2556892"/>
                <a:gd name="connsiteX18" fmla="*/ 2784008 w 2886163"/>
                <a:gd name="connsiteY18" fmla="*/ 666102 h 2556892"/>
                <a:gd name="connsiteX19" fmla="*/ 2803776 w 2886163"/>
                <a:gd name="connsiteY19" fmla="*/ 779650 h 2556892"/>
                <a:gd name="connsiteX20" fmla="*/ 2822164 w 2886163"/>
                <a:gd name="connsiteY20" fmla="*/ 882626 h 2556892"/>
                <a:gd name="connsiteX21" fmla="*/ 2829060 w 2886163"/>
                <a:gd name="connsiteY21" fmla="*/ 938251 h 2556892"/>
                <a:gd name="connsiteX22" fmla="*/ 2852045 w 2886163"/>
                <a:gd name="connsiteY22" fmla="*/ 1122135 h 2556892"/>
                <a:gd name="connsiteX23" fmla="*/ 2869514 w 2886163"/>
                <a:gd name="connsiteY23" fmla="*/ 1265565 h 2556892"/>
                <a:gd name="connsiteX24" fmla="*/ 2879628 w 2886163"/>
                <a:gd name="connsiteY24" fmla="*/ 1355208 h 2556892"/>
                <a:gd name="connsiteX25" fmla="*/ 2886064 w 2886163"/>
                <a:gd name="connsiteY25" fmla="*/ 1424625 h 2556892"/>
                <a:gd name="connsiteX26" fmla="*/ 2872273 w 2886163"/>
                <a:gd name="connsiteY26" fmla="*/ 1444852 h 2556892"/>
                <a:gd name="connsiteX27" fmla="*/ 2660346 w 2886163"/>
                <a:gd name="connsiteY27" fmla="*/ 1543690 h 2556892"/>
                <a:gd name="connsiteX28" fmla="*/ 2447500 w 2886163"/>
                <a:gd name="connsiteY28" fmla="*/ 1641608 h 2556892"/>
                <a:gd name="connsiteX29" fmla="*/ 2446581 w 2886163"/>
                <a:gd name="connsiteY29" fmla="*/ 1783659 h 2556892"/>
                <a:gd name="connsiteX30" fmla="*/ 2451178 w 2886163"/>
                <a:gd name="connsiteY30" fmla="*/ 2127522 h 2556892"/>
                <a:gd name="connsiteX31" fmla="*/ 2457614 w 2886163"/>
                <a:gd name="connsiteY31" fmla="*/ 2556892 h 2556892"/>
                <a:gd name="connsiteX32" fmla="*/ 1261906 w 2886163"/>
                <a:gd name="connsiteY32" fmla="*/ 2556892 h 2556892"/>
                <a:gd name="connsiteX33" fmla="*/ 1281674 w 2886163"/>
                <a:gd name="connsiteY33" fmla="*/ 2299914 h 2556892"/>
                <a:gd name="connsiteX34" fmla="*/ 1306498 w 2886163"/>
                <a:gd name="connsiteY34" fmla="*/ 2083390 h 2556892"/>
                <a:gd name="connsiteX35" fmla="*/ 1330403 w 2886163"/>
                <a:gd name="connsiteY35" fmla="*/ 1927088 h 2556892"/>
                <a:gd name="connsiteX36" fmla="*/ 1372696 w 2886163"/>
                <a:gd name="connsiteY36" fmla="*/ 1718839 h 2556892"/>
                <a:gd name="connsiteX37" fmla="*/ 1406255 w 2886163"/>
                <a:gd name="connsiteY37" fmla="*/ 1619082 h 2556892"/>
                <a:gd name="connsiteX38" fmla="*/ 1413611 w 2886163"/>
                <a:gd name="connsiteY38" fmla="*/ 1591040 h 2556892"/>
                <a:gd name="connsiteX39" fmla="*/ 1319370 w 2886163"/>
                <a:gd name="connsiteY39" fmla="*/ 1212698 h 2556892"/>
                <a:gd name="connsiteX40" fmla="*/ 1287650 w 2886163"/>
                <a:gd name="connsiteY40" fmla="*/ 1086737 h 2556892"/>
                <a:gd name="connsiteX41" fmla="*/ 1126291 w 2886163"/>
                <a:gd name="connsiteY41" fmla="*/ 1342336 h 2556892"/>
                <a:gd name="connsiteX42" fmla="*/ 961255 w 2886163"/>
                <a:gd name="connsiteY42" fmla="*/ 1506453 h 2556892"/>
                <a:gd name="connsiteX43" fmla="*/ 764959 w 2886163"/>
                <a:gd name="connsiteY43" fmla="*/ 1636091 h 2556892"/>
                <a:gd name="connsiteX44" fmla="*/ 493729 w 2886163"/>
                <a:gd name="connsiteY44" fmla="*/ 1753318 h 2556892"/>
                <a:gd name="connsiteX45" fmla="*/ 271689 w 2886163"/>
                <a:gd name="connsiteY45" fmla="*/ 1791474 h 2556892"/>
                <a:gd name="connsiteX46" fmla="*/ 81829 w 2886163"/>
                <a:gd name="connsiteY46" fmla="*/ 1787336 h 2556892"/>
                <a:gd name="connsiteX47" fmla="*/ 0 w 2886163"/>
                <a:gd name="connsiteY47" fmla="*/ 1591499 h 2556892"/>
                <a:gd name="connsiteX48" fmla="*/ 47350 w 2886163"/>
                <a:gd name="connsiteY48" fmla="*/ 1572192 h 2556892"/>
                <a:gd name="connsiteX49" fmla="*/ 307087 w 2886163"/>
                <a:gd name="connsiteY49" fmla="*/ 1484387 h 2556892"/>
                <a:gd name="connsiteX50" fmla="*/ 416958 w 2886163"/>
                <a:gd name="connsiteY50" fmla="*/ 1438416 h 2556892"/>
                <a:gd name="connsiteX51" fmla="*/ 575558 w 2886163"/>
                <a:gd name="connsiteY51" fmla="*/ 1349692 h 2556892"/>
                <a:gd name="connsiteX52" fmla="*/ 782428 w 2886163"/>
                <a:gd name="connsiteY52" fmla="*/ 1212698 h 2556892"/>
                <a:gd name="connsiteX53" fmla="*/ 834835 w 2886163"/>
                <a:gd name="connsiteY53" fmla="*/ 1149718 h 2556892"/>
                <a:gd name="connsiteX54" fmla="*/ 1002629 w 2886163"/>
                <a:gd name="connsiteY54" fmla="*/ 829759 h 2556892"/>
                <a:gd name="connsiteX55" fmla="*/ 1144680 w 2886163"/>
                <a:gd name="connsiteY55" fmla="*/ 462450 h 2556892"/>
                <a:gd name="connsiteX56" fmla="*/ 1237082 w 2886163"/>
                <a:gd name="connsiteY56" fmla="*/ 327755 h 2556892"/>
                <a:gd name="connsiteX57" fmla="*/ 1397521 w 2886163"/>
                <a:gd name="connsiteY57" fmla="*/ 243628 h 2556892"/>
                <a:gd name="connsiteX58" fmla="*/ 1537732 w 2886163"/>
                <a:gd name="connsiteY58" fmla="*/ 170074 h 2556892"/>
                <a:gd name="connsiteX59" fmla="*/ 1592898 w 2886163"/>
                <a:gd name="connsiteY59" fmla="*/ 129160 h 2556892"/>
                <a:gd name="connsiteX60" fmla="*/ 1683262 w 2886163"/>
                <a:gd name="connsiteY60" fmla="*/ 35759 h 2556892"/>
                <a:gd name="connsiteX61" fmla="*/ 1777702 w 2886163"/>
                <a:gd name="connsiteY61" fmla="*/ 139274 h 2556892"/>
                <a:gd name="connsiteX62" fmla="*/ 1911938 w 2886163"/>
                <a:gd name="connsiteY62" fmla="*/ 215126 h 2556892"/>
                <a:gd name="connsiteX63" fmla="*/ 1955706 w 2886163"/>
                <a:gd name="connsiteY63" fmla="*/ 233819 h 2556892"/>
                <a:gd name="connsiteX64" fmla="*/ 1966643 w 2886163"/>
                <a:gd name="connsiteY64" fmla="*/ 230756 h 2556892"/>
                <a:gd name="connsiteX65" fmla="*/ 1969287 w 2886163"/>
                <a:gd name="connsiteY65" fmla="*/ 230053 h 2556892"/>
                <a:gd name="connsiteX66" fmla="*/ 2019050 w 2886163"/>
                <a:gd name="connsiteY66" fmla="*/ 186624 h 2556892"/>
                <a:gd name="connsiteX67" fmla="*/ 2082031 w 2886163"/>
                <a:gd name="connsiteY67" fmla="*/ 93762 h 2556892"/>
                <a:gd name="connsiteX68" fmla="*/ 2086941 w 2886163"/>
                <a:gd name="connsiteY6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18296 w 2886163"/>
                <a:gd name="connsiteY4" fmla="*/ 1266944 h 2556892"/>
                <a:gd name="connsiteX5" fmla="*/ 2526110 w 2886163"/>
                <a:gd name="connsiteY5" fmla="*/ 1243499 h 2556892"/>
                <a:gd name="connsiteX6" fmla="*/ 2505883 w 2886163"/>
                <a:gd name="connsiteY6" fmla="*/ 1129031 h 2556892"/>
                <a:gd name="connsiteX7" fmla="*/ 2501286 w 2886163"/>
                <a:gd name="connsiteY7" fmla="*/ 1100528 h 2556892"/>
                <a:gd name="connsiteX8" fmla="*/ 2086941 w 2886163"/>
                <a:gd name="connsiteY8" fmla="*/ 0 h 2556892"/>
                <a:gd name="connsiteX9" fmla="*/ 2145931 w 2886163"/>
                <a:gd name="connsiteY9" fmla="*/ 92843 h 2556892"/>
                <a:gd name="connsiteX10" fmla="*/ 2145711 w 2886163"/>
                <a:gd name="connsiteY10" fmla="*/ 95772 h 2556892"/>
                <a:gd name="connsiteX11" fmla="*/ 2342226 w 2886163"/>
                <a:gd name="connsiteY11" fmla="*/ 146169 h 2556892"/>
                <a:gd name="connsiteX12" fmla="*/ 2509101 w 2886163"/>
                <a:gd name="connsiteY12" fmla="*/ 214666 h 2556892"/>
                <a:gd name="connsiteX13" fmla="*/ 2625868 w 2886163"/>
                <a:gd name="connsiteY13" fmla="*/ 296494 h 2556892"/>
                <a:gd name="connsiteX14" fmla="*/ 2692066 w 2886163"/>
                <a:gd name="connsiteY14" fmla="*/ 382460 h 2556892"/>
                <a:gd name="connsiteX15" fmla="*/ 2730222 w 2886163"/>
                <a:gd name="connsiteY15" fmla="*/ 459692 h 2556892"/>
                <a:gd name="connsiteX16" fmla="*/ 2761023 w 2886163"/>
                <a:gd name="connsiteY16" fmla="*/ 561747 h 2556892"/>
                <a:gd name="connsiteX17" fmla="*/ 2784008 w 2886163"/>
                <a:gd name="connsiteY17" fmla="*/ 666102 h 2556892"/>
                <a:gd name="connsiteX18" fmla="*/ 2803776 w 2886163"/>
                <a:gd name="connsiteY18" fmla="*/ 779650 h 2556892"/>
                <a:gd name="connsiteX19" fmla="*/ 2822164 w 2886163"/>
                <a:gd name="connsiteY19" fmla="*/ 882626 h 2556892"/>
                <a:gd name="connsiteX20" fmla="*/ 2829060 w 2886163"/>
                <a:gd name="connsiteY20" fmla="*/ 938251 h 2556892"/>
                <a:gd name="connsiteX21" fmla="*/ 2852045 w 2886163"/>
                <a:gd name="connsiteY21" fmla="*/ 1122135 h 2556892"/>
                <a:gd name="connsiteX22" fmla="*/ 2869514 w 2886163"/>
                <a:gd name="connsiteY22" fmla="*/ 1265565 h 2556892"/>
                <a:gd name="connsiteX23" fmla="*/ 2879628 w 2886163"/>
                <a:gd name="connsiteY23" fmla="*/ 1355208 h 2556892"/>
                <a:gd name="connsiteX24" fmla="*/ 2886064 w 2886163"/>
                <a:gd name="connsiteY24" fmla="*/ 1424625 h 2556892"/>
                <a:gd name="connsiteX25" fmla="*/ 2872273 w 2886163"/>
                <a:gd name="connsiteY25" fmla="*/ 1444852 h 2556892"/>
                <a:gd name="connsiteX26" fmla="*/ 2660346 w 2886163"/>
                <a:gd name="connsiteY26" fmla="*/ 1543690 h 2556892"/>
                <a:gd name="connsiteX27" fmla="*/ 2447500 w 2886163"/>
                <a:gd name="connsiteY27" fmla="*/ 1641608 h 2556892"/>
                <a:gd name="connsiteX28" fmla="*/ 2446581 w 2886163"/>
                <a:gd name="connsiteY28" fmla="*/ 1783659 h 2556892"/>
                <a:gd name="connsiteX29" fmla="*/ 2451178 w 2886163"/>
                <a:gd name="connsiteY29" fmla="*/ 2127522 h 2556892"/>
                <a:gd name="connsiteX30" fmla="*/ 2457614 w 2886163"/>
                <a:gd name="connsiteY30" fmla="*/ 2556892 h 2556892"/>
                <a:gd name="connsiteX31" fmla="*/ 1261906 w 2886163"/>
                <a:gd name="connsiteY31" fmla="*/ 2556892 h 2556892"/>
                <a:gd name="connsiteX32" fmla="*/ 1281674 w 2886163"/>
                <a:gd name="connsiteY32" fmla="*/ 2299914 h 2556892"/>
                <a:gd name="connsiteX33" fmla="*/ 1306498 w 2886163"/>
                <a:gd name="connsiteY33" fmla="*/ 2083390 h 2556892"/>
                <a:gd name="connsiteX34" fmla="*/ 1330403 w 2886163"/>
                <a:gd name="connsiteY34" fmla="*/ 1927088 h 2556892"/>
                <a:gd name="connsiteX35" fmla="*/ 1372696 w 2886163"/>
                <a:gd name="connsiteY35" fmla="*/ 1718839 h 2556892"/>
                <a:gd name="connsiteX36" fmla="*/ 1406255 w 2886163"/>
                <a:gd name="connsiteY36" fmla="*/ 1619082 h 2556892"/>
                <a:gd name="connsiteX37" fmla="*/ 1413611 w 2886163"/>
                <a:gd name="connsiteY37" fmla="*/ 1591040 h 2556892"/>
                <a:gd name="connsiteX38" fmla="*/ 1319370 w 2886163"/>
                <a:gd name="connsiteY38" fmla="*/ 1212698 h 2556892"/>
                <a:gd name="connsiteX39" fmla="*/ 1287650 w 2886163"/>
                <a:gd name="connsiteY39" fmla="*/ 1086737 h 2556892"/>
                <a:gd name="connsiteX40" fmla="*/ 1126291 w 2886163"/>
                <a:gd name="connsiteY40" fmla="*/ 1342336 h 2556892"/>
                <a:gd name="connsiteX41" fmla="*/ 961255 w 2886163"/>
                <a:gd name="connsiteY41" fmla="*/ 1506453 h 2556892"/>
                <a:gd name="connsiteX42" fmla="*/ 764959 w 2886163"/>
                <a:gd name="connsiteY42" fmla="*/ 1636091 h 2556892"/>
                <a:gd name="connsiteX43" fmla="*/ 493729 w 2886163"/>
                <a:gd name="connsiteY43" fmla="*/ 1753318 h 2556892"/>
                <a:gd name="connsiteX44" fmla="*/ 271689 w 2886163"/>
                <a:gd name="connsiteY44" fmla="*/ 1791474 h 2556892"/>
                <a:gd name="connsiteX45" fmla="*/ 81829 w 2886163"/>
                <a:gd name="connsiteY45" fmla="*/ 1787336 h 2556892"/>
                <a:gd name="connsiteX46" fmla="*/ 0 w 2886163"/>
                <a:gd name="connsiteY46" fmla="*/ 1591499 h 2556892"/>
                <a:gd name="connsiteX47" fmla="*/ 47350 w 2886163"/>
                <a:gd name="connsiteY47" fmla="*/ 1572192 h 2556892"/>
                <a:gd name="connsiteX48" fmla="*/ 307087 w 2886163"/>
                <a:gd name="connsiteY48" fmla="*/ 1484387 h 2556892"/>
                <a:gd name="connsiteX49" fmla="*/ 416958 w 2886163"/>
                <a:gd name="connsiteY49" fmla="*/ 1438416 h 2556892"/>
                <a:gd name="connsiteX50" fmla="*/ 575558 w 2886163"/>
                <a:gd name="connsiteY50" fmla="*/ 1349692 h 2556892"/>
                <a:gd name="connsiteX51" fmla="*/ 782428 w 2886163"/>
                <a:gd name="connsiteY51" fmla="*/ 1212698 h 2556892"/>
                <a:gd name="connsiteX52" fmla="*/ 834835 w 2886163"/>
                <a:gd name="connsiteY52" fmla="*/ 1149718 h 2556892"/>
                <a:gd name="connsiteX53" fmla="*/ 1002629 w 2886163"/>
                <a:gd name="connsiteY53" fmla="*/ 829759 h 2556892"/>
                <a:gd name="connsiteX54" fmla="*/ 1144680 w 2886163"/>
                <a:gd name="connsiteY54" fmla="*/ 462450 h 2556892"/>
                <a:gd name="connsiteX55" fmla="*/ 1237082 w 2886163"/>
                <a:gd name="connsiteY55" fmla="*/ 327755 h 2556892"/>
                <a:gd name="connsiteX56" fmla="*/ 1397521 w 2886163"/>
                <a:gd name="connsiteY56" fmla="*/ 243628 h 2556892"/>
                <a:gd name="connsiteX57" fmla="*/ 1537732 w 2886163"/>
                <a:gd name="connsiteY57" fmla="*/ 170074 h 2556892"/>
                <a:gd name="connsiteX58" fmla="*/ 1592898 w 2886163"/>
                <a:gd name="connsiteY58" fmla="*/ 129160 h 2556892"/>
                <a:gd name="connsiteX59" fmla="*/ 1683262 w 2886163"/>
                <a:gd name="connsiteY59" fmla="*/ 35759 h 2556892"/>
                <a:gd name="connsiteX60" fmla="*/ 1777702 w 2886163"/>
                <a:gd name="connsiteY60" fmla="*/ 139274 h 2556892"/>
                <a:gd name="connsiteX61" fmla="*/ 1911938 w 2886163"/>
                <a:gd name="connsiteY61" fmla="*/ 215126 h 2556892"/>
                <a:gd name="connsiteX62" fmla="*/ 1955706 w 2886163"/>
                <a:gd name="connsiteY62" fmla="*/ 233819 h 2556892"/>
                <a:gd name="connsiteX63" fmla="*/ 1966643 w 2886163"/>
                <a:gd name="connsiteY63" fmla="*/ 230756 h 2556892"/>
                <a:gd name="connsiteX64" fmla="*/ 1969287 w 2886163"/>
                <a:gd name="connsiteY64" fmla="*/ 230053 h 2556892"/>
                <a:gd name="connsiteX65" fmla="*/ 2019050 w 2886163"/>
                <a:gd name="connsiteY65" fmla="*/ 186624 h 2556892"/>
                <a:gd name="connsiteX66" fmla="*/ 2082031 w 2886163"/>
                <a:gd name="connsiteY66" fmla="*/ 93762 h 2556892"/>
                <a:gd name="connsiteX67" fmla="*/ 2086941 w 2886163"/>
                <a:gd name="connsiteY6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26110 w 2886163"/>
                <a:gd name="connsiteY4" fmla="*/ 1243499 h 2556892"/>
                <a:gd name="connsiteX5" fmla="*/ 2505883 w 2886163"/>
                <a:gd name="connsiteY5" fmla="*/ 1129031 h 2556892"/>
                <a:gd name="connsiteX6" fmla="*/ 2501286 w 2886163"/>
                <a:gd name="connsiteY6" fmla="*/ 1100528 h 2556892"/>
                <a:gd name="connsiteX7" fmla="*/ 2086941 w 2886163"/>
                <a:gd name="connsiteY7" fmla="*/ 0 h 2556892"/>
                <a:gd name="connsiteX8" fmla="*/ 2145931 w 2886163"/>
                <a:gd name="connsiteY8" fmla="*/ 92843 h 2556892"/>
                <a:gd name="connsiteX9" fmla="*/ 2145711 w 2886163"/>
                <a:gd name="connsiteY9" fmla="*/ 95772 h 2556892"/>
                <a:gd name="connsiteX10" fmla="*/ 2342226 w 2886163"/>
                <a:gd name="connsiteY10" fmla="*/ 146169 h 2556892"/>
                <a:gd name="connsiteX11" fmla="*/ 2509101 w 2886163"/>
                <a:gd name="connsiteY11" fmla="*/ 214666 h 2556892"/>
                <a:gd name="connsiteX12" fmla="*/ 2625868 w 2886163"/>
                <a:gd name="connsiteY12" fmla="*/ 296494 h 2556892"/>
                <a:gd name="connsiteX13" fmla="*/ 2692066 w 2886163"/>
                <a:gd name="connsiteY13" fmla="*/ 382460 h 2556892"/>
                <a:gd name="connsiteX14" fmla="*/ 2730222 w 2886163"/>
                <a:gd name="connsiteY14" fmla="*/ 459692 h 2556892"/>
                <a:gd name="connsiteX15" fmla="*/ 2761023 w 2886163"/>
                <a:gd name="connsiteY15" fmla="*/ 561747 h 2556892"/>
                <a:gd name="connsiteX16" fmla="*/ 2784008 w 2886163"/>
                <a:gd name="connsiteY16" fmla="*/ 666102 h 2556892"/>
                <a:gd name="connsiteX17" fmla="*/ 2803776 w 2886163"/>
                <a:gd name="connsiteY17" fmla="*/ 779650 h 2556892"/>
                <a:gd name="connsiteX18" fmla="*/ 2822164 w 2886163"/>
                <a:gd name="connsiteY18" fmla="*/ 882626 h 2556892"/>
                <a:gd name="connsiteX19" fmla="*/ 2829060 w 2886163"/>
                <a:gd name="connsiteY19" fmla="*/ 938251 h 2556892"/>
                <a:gd name="connsiteX20" fmla="*/ 2852045 w 2886163"/>
                <a:gd name="connsiteY20" fmla="*/ 1122135 h 2556892"/>
                <a:gd name="connsiteX21" fmla="*/ 2869514 w 2886163"/>
                <a:gd name="connsiteY21" fmla="*/ 1265565 h 2556892"/>
                <a:gd name="connsiteX22" fmla="*/ 2879628 w 2886163"/>
                <a:gd name="connsiteY22" fmla="*/ 1355208 h 2556892"/>
                <a:gd name="connsiteX23" fmla="*/ 2886064 w 2886163"/>
                <a:gd name="connsiteY23" fmla="*/ 1424625 h 2556892"/>
                <a:gd name="connsiteX24" fmla="*/ 2872273 w 2886163"/>
                <a:gd name="connsiteY24" fmla="*/ 1444852 h 2556892"/>
                <a:gd name="connsiteX25" fmla="*/ 2660346 w 2886163"/>
                <a:gd name="connsiteY25" fmla="*/ 1543690 h 2556892"/>
                <a:gd name="connsiteX26" fmla="*/ 2447500 w 2886163"/>
                <a:gd name="connsiteY26" fmla="*/ 1641608 h 2556892"/>
                <a:gd name="connsiteX27" fmla="*/ 2446581 w 2886163"/>
                <a:gd name="connsiteY27" fmla="*/ 1783659 h 2556892"/>
                <a:gd name="connsiteX28" fmla="*/ 2451178 w 2886163"/>
                <a:gd name="connsiteY28" fmla="*/ 2127522 h 2556892"/>
                <a:gd name="connsiteX29" fmla="*/ 2457614 w 2886163"/>
                <a:gd name="connsiteY29" fmla="*/ 2556892 h 2556892"/>
                <a:gd name="connsiteX30" fmla="*/ 1261906 w 2886163"/>
                <a:gd name="connsiteY30" fmla="*/ 2556892 h 2556892"/>
                <a:gd name="connsiteX31" fmla="*/ 1281674 w 2886163"/>
                <a:gd name="connsiteY31" fmla="*/ 2299914 h 2556892"/>
                <a:gd name="connsiteX32" fmla="*/ 1306498 w 2886163"/>
                <a:gd name="connsiteY32" fmla="*/ 2083390 h 2556892"/>
                <a:gd name="connsiteX33" fmla="*/ 1330403 w 2886163"/>
                <a:gd name="connsiteY33" fmla="*/ 1927088 h 2556892"/>
                <a:gd name="connsiteX34" fmla="*/ 1372696 w 2886163"/>
                <a:gd name="connsiteY34" fmla="*/ 1718839 h 2556892"/>
                <a:gd name="connsiteX35" fmla="*/ 1406255 w 2886163"/>
                <a:gd name="connsiteY35" fmla="*/ 1619082 h 2556892"/>
                <a:gd name="connsiteX36" fmla="*/ 1413611 w 2886163"/>
                <a:gd name="connsiteY36" fmla="*/ 1591040 h 2556892"/>
                <a:gd name="connsiteX37" fmla="*/ 1319370 w 2886163"/>
                <a:gd name="connsiteY37" fmla="*/ 1212698 h 2556892"/>
                <a:gd name="connsiteX38" fmla="*/ 1287650 w 2886163"/>
                <a:gd name="connsiteY38" fmla="*/ 1086737 h 2556892"/>
                <a:gd name="connsiteX39" fmla="*/ 1126291 w 2886163"/>
                <a:gd name="connsiteY39" fmla="*/ 1342336 h 2556892"/>
                <a:gd name="connsiteX40" fmla="*/ 961255 w 2886163"/>
                <a:gd name="connsiteY40" fmla="*/ 1506453 h 2556892"/>
                <a:gd name="connsiteX41" fmla="*/ 764959 w 2886163"/>
                <a:gd name="connsiteY41" fmla="*/ 1636091 h 2556892"/>
                <a:gd name="connsiteX42" fmla="*/ 493729 w 2886163"/>
                <a:gd name="connsiteY42" fmla="*/ 1753318 h 2556892"/>
                <a:gd name="connsiteX43" fmla="*/ 271689 w 2886163"/>
                <a:gd name="connsiteY43" fmla="*/ 1791474 h 2556892"/>
                <a:gd name="connsiteX44" fmla="*/ 81829 w 2886163"/>
                <a:gd name="connsiteY44" fmla="*/ 1787336 h 2556892"/>
                <a:gd name="connsiteX45" fmla="*/ 0 w 2886163"/>
                <a:gd name="connsiteY45" fmla="*/ 1591499 h 2556892"/>
                <a:gd name="connsiteX46" fmla="*/ 47350 w 2886163"/>
                <a:gd name="connsiteY46" fmla="*/ 1572192 h 2556892"/>
                <a:gd name="connsiteX47" fmla="*/ 307087 w 2886163"/>
                <a:gd name="connsiteY47" fmla="*/ 1484387 h 2556892"/>
                <a:gd name="connsiteX48" fmla="*/ 416958 w 2886163"/>
                <a:gd name="connsiteY48" fmla="*/ 1438416 h 2556892"/>
                <a:gd name="connsiteX49" fmla="*/ 575558 w 2886163"/>
                <a:gd name="connsiteY49" fmla="*/ 1349692 h 2556892"/>
                <a:gd name="connsiteX50" fmla="*/ 782428 w 2886163"/>
                <a:gd name="connsiteY50" fmla="*/ 1212698 h 2556892"/>
                <a:gd name="connsiteX51" fmla="*/ 834835 w 2886163"/>
                <a:gd name="connsiteY51" fmla="*/ 1149718 h 2556892"/>
                <a:gd name="connsiteX52" fmla="*/ 1002629 w 2886163"/>
                <a:gd name="connsiteY52" fmla="*/ 829759 h 2556892"/>
                <a:gd name="connsiteX53" fmla="*/ 1144680 w 2886163"/>
                <a:gd name="connsiteY53" fmla="*/ 462450 h 2556892"/>
                <a:gd name="connsiteX54" fmla="*/ 1237082 w 2886163"/>
                <a:gd name="connsiteY54" fmla="*/ 327755 h 2556892"/>
                <a:gd name="connsiteX55" fmla="*/ 1397521 w 2886163"/>
                <a:gd name="connsiteY55" fmla="*/ 243628 h 2556892"/>
                <a:gd name="connsiteX56" fmla="*/ 1537732 w 2886163"/>
                <a:gd name="connsiteY56" fmla="*/ 170074 h 2556892"/>
                <a:gd name="connsiteX57" fmla="*/ 1592898 w 2886163"/>
                <a:gd name="connsiteY57" fmla="*/ 129160 h 2556892"/>
                <a:gd name="connsiteX58" fmla="*/ 1683262 w 2886163"/>
                <a:gd name="connsiteY58" fmla="*/ 35759 h 2556892"/>
                <a:gd name="connsiteX59" fmla="*/ 1777702 w 2886163"/>
                <a:gd name="connsiteY59" fmla="*/ 139274 h 2556892"/>
                <a:gd name="connsiteX60" fmla="*/ 1911938 w 2886163"/>
                <a:gd name="connsiteY60" fmla="*/ 215126 h 2556892"/>
                <a:gd name="connsiteX61" fmla="*/ 1955706 w 2886163"/>
                <a:gd name="connsiteY61" fmla="*/ 233819 h 2556892"/>
                <a:gd name="connsiteX62" fmla="*/ 1966643 w 2886163"/>
                <a:gd name="connsiteY62" fmla="*/ 230756 h 2556892"/>
                <a:gd name="connsiteX63" fmla="*/ 1969287 w 2886163"/>
                <a:gd name="connsiteY63" fmla="*/ 230053 h 2556892"/>
                <a:gd name="connsiteX64" fmla="*/ 2019050 w 2886163"/>
                <a:gd name="connsiteY64" fmla="*/ 186624 h 2556892"/>
                <a:gd name="connsiteX65" fmla="*/ 2082031 w 2886163"/>
                <a:gd name="connsiteY65" fmla="*/ 93762 h 2556892"/>
                <a:gd name="connsiteX66" fmla="*/ 2086941 w 2886163"/>
                <a:gd name="connsiteY6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526110 w 2886163"/>
                <a:gd name="connsiteY3" fmla="*/ 1243499 h 2556892"/>
                <a:gd name="connsiteX4" fmla="*/ 2505883 w 2886163"/>
                <a:gd name="connsiteY4" fmla="*/ 1129031 h 2556892"/>
                <a:gd name="connsiteX5" fmla="*/ 2501286 w 2886163"/>
                <a:gd name="connsiteY5" fmla="*/ 1100528 h 2556892"/>
                <a:gd name="connsiteX6" fmla="*/ 2086941 w 2886163"/>
                <a:gd name="connsiteY6" fmla="*/ 0 h 2556892"/>
                <a:gd name="connsiteX7" fmla="*/ 2145931 w 2886163"/>
                <a:gd name="connsiteY7" fmla="*/ 92843 h 2556892"/>
                <a:gd name="connsiteX8" fmla="*/ 2145711 w 2886163"/>
                <a:gd name="connsiteY8" fmla="*/ 95772 h 2556892"/>
                <a:gd name="connsiteX9" fmla="*/ 2342226 w 2886163"/>
                <a:gd name="connsiteY9" fmla="*/ 146169 h 2556892"/>
                <a:gd name="connsiteX10" fmla="*/ 2509101 w 2886163"/>
                <a:gd name="connsiteY10" fmla="*/ 214666 h 2556892"/>
                <a:gd name="connsiteX11" fmla="*/ 2625868 w 2886163"/>
                <a:gd name="connsiteY11" fmla="*/ 296494 h 2556892"/>
                <a:gd name="connsiteX12" fmla="*/ 2692066 w 2886163"/>
                <a:gd name="connsiteY12" fmla="*/ 382460 h 2556892"/>
                <a:gd name="connsiteX13" fmla="*/ 2730222 w 2886163"/>
                <a:gd name="connsiteY13" fmla="*/ 459692 h 2556892"/>
                <a:gd name="connsiteX14" fmla="*/ 2761023 w 2886163"/>
                <a:gd name="connsiteY14" fmla="*/ 561747 h 2556892"/>
                <a:gd name="connsiteX15" fmla="*/ 2784008 w 2886163"/>
                <a:gd name="connsiteY15" fmla="*/ 666102 h 2556892"/>
                <a:gd name="connsiteX16" fmla="*/ 2803776 w 2886163"/>
                <a:gd name="connsiteY16" fmla="*/ 779650 h 2556892"/>
                <a:gd name="connsiteX17" fmla="*/ 2822164 w 2886163"/>
                <a:gd name="connsiteY17" fmla="*/ 882626 h 2556892"/>
                <a:gd name="connsiteX18" fmla="*/ 2829060 w 2886163"/>
                <a:gd name="connsiteY18" fmla="*/ 938251 h 2556892"/>
                <a:gd name="connsiteX19" fmla="*/ 2852045 w 2886163"/>
                <a:gd name="connsiteY19" fmla="*/ 1122135 h 2556892"/>
                <a:gd name="connsiteX20" fmla="*/ 2869514 w 2886163"/>
                <a:gd name="connsiteY20" fmla="*/ 1265565 h 2556892"/>
                <a:gd name="connsiteX21" fmla="*/ 2879628 w 2886163"/>
                <a:gd name="connsiteY21" fmla="*/ 1355208 h 2556892"/>
                <a:gd name="connsiteX22" fmla="*/ 2886064 w 2886163"/>
                <a:gd name="connsiteY22" fmla="*/ 1424625 h 2556892"/>
                <a:gd name="connsiteX23" fmla="*/ 2872273 w 2886163"/>
                <a:gd name="connsiteY23" fmla="*/ 1444852 h 2556892"/>
                <a:gd name="connsiteX24" fmla="*/ 2660346 w 2886163"/>
                <a:gd name="connsiteY24" fmla="*/ 1543690 h 2556892"/>
                <a:gd name="connsiteX25" fmla="*/ 2447500 w 2886163"/>
                <a:gd name="connsiteY25" fmla="*/ 1641608 h 2556892"/>
                <a:gd name="connsiteX26" fmla="*/ 2446581 w 2886163"/>
                <a:gd name="connsiteY26" fmla="*/ 1783659 h 2556892"/>
                <a:gd name="connsiteX27" fmla="*/ 2451178 w 2886163"/>
                <a:gd name="connsiteY27" fmla="*/ 2127522 h 2556892"/>
                <a:gd name="connsiteX28" fmla="*/ 2457614 w 2886163"/>
                <a:gd name="connsiteY28" fmla="*/ 2556892 h 2556892"/>
                <a:gd name="connsiteX29" fmla="*/ 1261906 w 2886163"/>
                <a:gd name="connsiteY29" fmla="*/ 2556892 h 2556892"/>
                <a:gd name="connsiteX30" fmla="*/ 1281674 w 2886163"/>
                <a:gd name="connsiteY30" fmla="*/ 2299914 h 2556892"/>
                <a:gd name="connsiteX31" fmla="*/ 1306498 w 2886163"/>
                <a:gd name="connsiteY31" fmla="*/ 2083390 h 2556892"/>
                <a:gd name="connsiteX32" fmla="*/ 1330403 w 2886163"/>
                <a:gd name="connsiteY32" fmla="*/ 1927088 h 2556892"/>
                <a:gd name="connsiteX33" fmla="*/ 1372696 w 2886163"/>
                <a:gd name="connsiteY33" fmla="*/ 1718839 h 2556892"/>
                <a:gd name="connsiteX34" fmla="*/ 1406255 w 2886163"/>
                <a:gd name="connsiteY34" fmla="*/ 1619082 h 2556892"/>
                <a:gd name="connsiteX35" fmla="*/ 1413611 w 2886163"/>
                <a:gd name="connsiteY35" fmla="*/ 1591040 h 2556892"/>
                <a:gd name="connsiteX36" fmla="*/ 1319370 w 2886163"/>
                <a:gd name="connsiteY36" fmla="*/ 1212698 h 2556892"/>
                <a:gd name="connsiteX37" fmla="*/ 1287650 w 2886163"/>
                <a:gd name="connsiteY37" fmla="*/ 1086737 h 2556892"/>
                <a:gd name="connsiteX38" fmla="*/ 1126291 w 2886163"/>
                <a:gd name="connsiteY38" fmla="*/ 1342336 h 2556892"/>
                <a:gd name="connsiteX39" fmla="*/ 961255 w 2886163"/>
                <a:gd name="connsiteY39" fmla="*/ 1506453 h 2556892"/>
                <a:gd name="connsiteX40" fmla="*/ 764959 w 2886163"/>
                <a:gd name="connsiteY40" fmla="*/ 1636091 h 2556892"/>
                <a:gd name="connsiteX41" fmla="*/ 493729 w 2886163"/>
                <a:gd name="connsiteY41" fmla="*/ 1753318 h 2556892"/>
                <a:gd name="connsiteX42" fmla="*/ 271689 w 2886163"/>
                <a:gd name="connsiteY42" fmla="*/ 1791474 h 2556892"/>
                <a:gd name="connsiteX43" fmla="*/ 81829 w 2886163"/>
                <a:gd name="connsiteY43" fmla="*/ 1787336 h 2556892"/>
                <a:gd name="connsiteX44" fmla="*/ 0 w 2886163"/>
                <a:gd name="connsiteY44" fmla="*/ 1591499 h 2556892"/>
                <a:gd name="connsiteX45" fmla="*/ 47350 w 2886163"/>
                <a:gd name="connsiteY45" fmla="*/ 1572192 h 2556892"/>
                <a:gd name="connsiteX46" fmla="*/ 307087 w 2886163"/>
                <a:gd name="connsiteY46" fmla="*/ 1484387 h 2556892"/>
                <a:gd name="connsiteX47" fmla="*/ 416958 w 2886163"/>
                <a:gd name="connsiteY47" fmla="*/ 1438416 h 2556892"/>
                <a:gd name="connsiteX48" fmla="*/ 575558 w 2886163"/>
                <a:gd name="connsiteY48" fmla="*/ 1349692 h 2556892"/>
                <a:gd name="connsiteX49" fmla="*/ 782428 w 2886163"/>
                <a:gd name="connsiteY49" fmla="*/ 1212698 h 2556892"/>
                <a:gd name="connsiteX50" fmla="*/ 834835 w 2886163"/>
                <a:gd name="connsiteY50" fmla="*/ 1149718 h 2556892"/>
                <a:gd name="connsiteX51" fmla="*/ 1002629 w 2886163"/>
                <a:gd name="connsiteY51" fmla="*/ 829759 h 2556892"/>
                <a:gd name="connsiteX52" fmla="*/ 1144680 w 2886163"/>
                <a:gd name="connsiteY52" fmla="*/ 462450 h 2556892"/>
                <a:gd name="connsiteX53" fmla="*/ 1237082 w 2886163"/>
                <a:gd name="connsiteY53" fmla="*/ 327755 h 2556892"/>
                <a:gd name="connsiteX54" fmla="*/ 1397521 w 2886163"/>
                <a:gd name="connsiteY54" fmla="*/ 243628 h 2556892"/>
                <a:gd name="connsiteX55" fmla="*/ 1537732 w 2886163"/>
                <a:gd name="connsiteY55" fmla="*/ 170074 h 2556892"/>
                <a:gd name="connsiteX56" fmla="*/ 1592898 w 2886163"/>
                <a:gd name="connsiteY56" fmla="*/ 129160 h 2556892"/>
                <a:gd name="connsiteX57" fmla="*/ 1683262 w 2886163"/>
                <a:gd name="connsiteY57" fmla="*/ 35759 h 2556892"/>
                <a:gd name="connsiteX58" fmla="*/ 1777702 w 2886163"/>
                <a:gd name="connsiteY58" fmla="*/ 139274 h 2556892"/>
                <a:gd name="connsiteX59" fmla="*/ 1911938 w 2886163"/>
                <a:gd name="connsiteY59" fmla="*/ 215126 h 2556892"/>
                <a:gd name="connsiteX60" fmla="*/ 1955706 w 2886163"/>
                <a:gd name="connsiteY60" fmla="*/ 233819 h 2556892"/>
                <a:gd name="connsiteX61" fmla="*/ 1966643 w 2886163"/>
                <a:gd name="connsiteY61" fmla="*/ 230756 h 2556892"/>
                <a:gd name="connsiteX62" fmla="*/ 1969287 w 2886163"/>
                <a:gd name="connsiteY62" fmla="*/ 230053 h 2556892"/>
                <a:gd name="connsiteX63" fmla="*/ 2019050 w 2886163"/>
                <a:gd name="connsiteY63" fmla="*/ 186624 h 2556892"/>
                <a:gd name="connsiteX64" fmla="*/ 2082031 w 2886163"/>
                <a:gd name="connsiteY64" fmla="*/ 93762 h 2556892"/>
                <a:gd name="connsiteX65" fmla="*/ 2086941 w 2886163"/>
                <a:gd name="connsiteY65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890059"/>
                <a:gd name="connsiteY0" fmla="*/ 1100528 h 2556892"/>
                <a:gd name="connsiteX1" fmla="*/ 2492092 w 2890059"/>
                <a:gd name="connsiteY1" fmla="*/ 1180518 h 2556892"/>
                <a:gd name="connsiteX2" fmla="*/ 2452097 w 2890059"/>
                <a:gd name="connsiteY2" fmla="*/ 1334981 h 2556892"/>
                <a:gd name="connsiteX3" fmla="*/ 2526110 w 2890059"/>
                <a:gd name="connsiteY3" fmla="*/ 1243499 h 2556892"/>
                <a:gd name="connsiteX4" fmla="*/ 2505883 w 2890059"/>
                <a:gd name="connsiteY4" fmla="*/ 1129031 h 2556892"/>
                <a:gd name="connsiteX5" fmla="*/ 2501286 w 2890059"/>
                <a:gd name="connsiteY5" fmla="*/ 1100528 h 2556892"/>
                <a:gd name="connsiteX6" fmla="*/ 2086941 w 2890059"/>
                <a:gd name="connsiteY6" fmla="*/ 0 h 2556892"/>
                <a:gd name="connsiteX7" fmla="*/ 2145931 w 2890059"/>
                <a:gd name="connsiteY7" fmla="*/ 92843 h 2556892"/>
                <a:gd name="connsiteX8" fmla="*/ 2145711 w 2890059"/>
                <a:gd name="connsiteY8" fmla="*/ 95772 h 2556892"/>
                <a:gd name="connsiteX9" fmla="*/ 2342226 w 2890059"/>
                <a:gd name="connsiteY9" fmla="*/ 146169 h 2556892"/>
                <a:gd name="connsiteX10" fmla="*/ 2509101 w 2890059"/>
                <a:gd name="connsiteY10" fmla="*/ 214666 h 2556892"/>
                <a:gd name="connsiteX11" fmla="*/ 2625868 w 2890059"/>
                <a:gd name="connsiteY11" fmla="*/ 296494 h 2556892"/>
                <a:gd name="connsiteX12" fmla="*/ 2692066 w 2890059"/>
                <a:gd name="connsiteY12" fmla="*/ 382460 h 2556892"/>
                <a:gd name="connsiteX13" fmla="*/ 2730222 w 2890059"/>
                <a:gd name="connsiteY13" fmla="*/ 459692 h 2556892"/>
                <a:gd name="connsiteX14" fmla="*/ 2761023 w 2890059"/>
                <a:gd name="connsiteY14" fmla="*/ 561747 h 2556892"/>
                <a:gd name="connsiteX15" fmla="*/ 2784008 w 2890059"/>
                <a:gd name="connsiteY15" fmla="*/ 666102 h 2556892"/>
                <a:gd name="connsiteX16" fmla="*/ 2803776 w 2890059"/>
                <a:gd name="connsiteY16" fmla="*/ 779650 h 2556892"/>
                <a:gd name="connsiteX17" fmla="*/ 2822164 w 2890059"/>
                <a:gd name="connsiteY17" fmla="*/ 882626 h 2556892"/>
                <a:gd name="connsiteX18" fmla="*/ 2829060 w 2890059"/>
                <a:gd name="connsiteY18" fmla="*/ 938251 h 2556892"/>
                <a:gd name="connsiteX19" fmla="*/ 2852045 w 2890059"/>
                <a:gd name="connsiteY19" fmla="*/ 1122135 h 2556892"/>
                <a:gd name="connsiteX20" fmla="*/ 2869514 w 2890059"/>
                <a:gd name="connsiteY20" fmla="*/ 1265565 h 2556892"/>
                <a:gd name="connsiteX21" fmla="*/ 2879628 w 2890059"/>
                <a:gd name="connsiteY21" fmla="*/ 1355208 h 2556892"/>
                <a:gd name="connsiteX22" fmla="*/ 2886064 w 2890059"/>
                <a:gd name="connsiteY22" fmla="*/ 1424625 h 2556892"/>
                <a:gd name="connsiteX23" fmla="*/ 2872273 w 2890059"/>
                <a:gd name="connsiteY23" fmla="*/ 1444852 h 2556892"/>
                <a:gd name="connsiteX24" fmla="*/ 2447500 w 2890059"/>
                <a:gd name="connsiteY24" fmla="*/ 1641608 h 2556892"/>
                <a:gd name="connsiteX25" fmla="*/ 2446581 w 2890059"/>
                <a:gd name="connsiteY25" fmla="*/ 1783659 h 2556892"/>
                <a:gd name="connsiteX26" fmla="*/ 2451178 w 2890059"/>
                <a:gd name="connsiteY26" fmla="*/ 2127522 h 2556892"/>
                <a:gd name="connsiteX27" fmla="*/ 2457614 w 2890059"/>
                <a:gd name="connsiteY27" fmla="*/ 2556892 h 2556892"/>
                <a:gd name="connsiteX28" fmla="*/ 1261906 w 2890059"/>
                <a:gd name="connsiteY28" fmla="*/ 2556892 h 2556892"/>
                <a:gd name="connsiteX29" fmla="*/ 1281674 w 2890059"/>
                <a:gd name="connsiteY29" fmla="*/ 2299914 h 2556892"/>
                <a:gd name="connsiteX30" fmla="*/ 1306498 w 2890059"/>
                <a:gd name="connsiteY30" fmla="*/ 2083390 h 2556892"/>
                <a:gd name="connsiteX31" fmla="*/ 1330403 w 2890059"/>
                <a:gd name="connsiteY31" fmla="*/ 1927088 h 2556892"/>
                <a:gd name="connsiteX32" fmla="*/ 1372696 w 2890059"/>
                <a:gd name="connsiteY32" fmla="*/ 1718839 h 2556892"/>
                <a:gd name="connsiteX33" fmla="*/ 1406255 w 2890059"/>
                <a:gd name="connsiteY33" fmla="*/ 1619082 h 2556892"/>
                <a:gd name="connsiteX34" fmla="*/ 1413611 w 2890059"/>
                <a:gd name="connsiteY34" fmla="*/ 1591040 h 2556892"/>
                <a:gd name="connsiteX35" fmla="*/ 1319370 w 2890059"/>
                <a:gd name="connsiteY35" fmla="*/ 1212698 h 2556892"/>
                <a:gd name="connsiteX36" fmla="*/ 1287650 w 2890059"/>
                <a:gd name="connsiteY36" fmla="*/ 1086737 h 2556892"/>
                <a:gd name="connsiteX37" fmla="*/ 1126291 w 2890059"/>
                <a:gd name="connsiteY37" fmla="*/ 1342336 h 2556892"/>
                <a:gd name="connsiteX38" fmla="*/ 961255 w 2890059"/>
                <a:gd name="connsiteY38" fmla="*/ 1506453 h 2556892"/>
                <a:gd name="connsiteX39" fmla="*/ 764959 w 2890059"/>
                <a:gd name="connsiteY39" fmla="*/ 1636091 h 2556892"/>
                <a:gd name="connsiteX40" fmla="*/ 493729 w 2890059"/>
                <a:gd name="connsiteY40" fmla="*/ 1753318 h 2556892"/>
                <a:gd name="connsiteX41" fmla="*/ 271689 w 2890059"/>
                <a:gd name="connsiteY41" fmla="*/ 1791474 h 2556892"/>
                <a:gd name="connsiteX42" fmla="*/ 81829 w 2890059"/>
                <a:gd name="connsiteY42" fmla="*/ 1787336 h 2556892"/>
                <a:gd name="connsiteX43" fmla="*/ 0 w 2890059"/>
                <a:gd name="connsiteY43" fmla="*/ 1591499 h 2556892"/>
                <a:gd name="connsiteX44" fmla="*/ 47350 w 2890059"/>
                <a:gd name="connsiteY44" fmla="*/ 1572192 h 2556892"/>
                <a:gd name="connsiteX45" fmla="*/ 307087 w 2890059"/>
                <a:gd name="connsiteY45" fmla="*/ 1484387 h 2556892"/>
                <a:gd name="connsiteX46" fmla="*/ 416958 w 2890059"/>
                <a:gd name="connsiteY46" fmla="*/ 1438416 h 2556892"/>
                <a:gd name="connsiteX47" fmla="*/ 575558 w 2890059"/>
                <a:gd name="connsiteY47" fmla="*/ 1349692 h 2556892"/>
                <a:gd name="connsiteX48" fmla="*/ 782428 w 2890059"/>
                <a:gd name="connsiteY48" fmla="*/ 1212698 h 2556892"/>
                <a:gd name="connsiteX49" fmla="*/ 834835 w 2890059"/>
                <a:gd name="connsiteY49" fmla="*/ 1149718 h 2556892"/>
                <a:gd name="connsiteX50" fmla="*/ 1002629 w 2890059"/>
                <a:gd name="connsiteY50" fmla="*/ 829759 h 2556892"/>
                <a:gd name="connsiteX51" fmla="*/ 1144680 w 2890059"/>
                <a:gd name="connsiteY51" fmla="*/ 462450 h 2556892"/>
                <a:gd name="connsiteX52" fmla="*/ 1237082 w 2890059"/>
                <a:gd name="connsiteY52" fmla="*/ 327755 h 2556892"/>
                <a:gd name="connsiteX53" fmla="*/ 1397521 w 2890059"/>
                <a:gd name="connsiteY53" fmla="*/ 243628 h 2556892"/>
                <a:gd name="connsiteX54" fmla="*/ 1537732 w 2890059"/>
                <a:gd name="connsiteY54" fmla="*/ 170074 h 2556892"/>
                <a:gd name="connsiteX55" fmla="*/ 1592898 w 2890059"/>
                <a:gd name="connsiteY55" fmla="*/ 129160 h 2556892"/>
                <a:gd name="connsiteX56" fmla="*/ 1683262 w 2890059"/>
                <a:gd name="connsiteY56" fmla="*/ 35759 h 2556892"/>
                <a:gd name="connsiteX57" fmla="*/ 1777702 w 2890059"/>
                <a:gd name="connsiteY57" fmla="*/ 139274 h 2556892"/>
                <a:gd name="connsiteX58" fmla="*/ 1911938 w 2890059"/>
                <a:gd name="connsiteY58" fmla="*/ 215126 h 2556892"/>
                <a:gd name="connsiteX59" fmla="*/ 1955706 w 2890059"/>
                <a:gd name="connsiteY59" fmla="*/ 233819 h 2556892"/>
                <a:gd name="connsiteX60" fmla="*/ 1966643 w 2890059"/>
                <a:gd name="connsiteY60" fmla="*/ 230756 h 2556892"/>
                <a:gd name="connsiteX61" fmla="*/ 1969287 w 2890059"/>
                <a:gd name="connsiteY61" fmla="*/ 230053 h 2556892"/>
                <a:gd name="connsiteX62" fmla="*/ 2019050 w 2890059"/>
                <a:gd name="connsiteY62" fmla="*/ 186624 h 2556892"/>
                <a:gd name="connsiteX63" fmla="*/ 2082031 w 2890059"/>
                <a:gd name="connsiteY63" fmla="*/ 93762 h 2556892"/>
                <a:gd name="connsiteX64" fmla="*/ 2086941 w 2890059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2164 w 2887840"/>
                <a:gd name="connsiteY17" fmla="*/ 882626 h 2556892"/>
                <a:gd name="connsiteX18" fmla="*/ 2829060 w 2887840"/>
                <a:gd name="connsiteY18" fmla="*/ 938251 h 2556892"/>
                <a:gd name="connsiteX19" fmla="*/ 2852045 w 2887840"/>
                <a:gd name="connsiteY19" fmla="*/ 1122135 h 2556892"/>
                <a:gd name="connsiteX20" fmla="*/ 2869514 w 2887840"/>
                <a:gd name="connsiteY20" fmla="*/ 1265565 h 2556892"/>
                <a:gd name="connsiteX21" fmla="*/ 2879628 w 2887840"/>
                <a:gd name="connsiteY21" fmla="*/ 1355208 h 2556892"/>
                <a:gd name="connsiteX22" fmla="*/ 2886064 w 2887840"/>
                <a:gd name="connsiteY22" fmla="*/ 1424625 h 2556892"/>
                <a:gd name="connsiteX23" fmla="*/ 2872273 w 2887840"/>
                <a:gd name="connsiteY23" fmla="*/ 1444852 h 2556892"/>
                <a:gd name="connsiteX24" fmla="*/ 2447500 w 2887840"/>
                <a:gd name="connsiteY24" fmla="*/ 1641608 h 2556892"/>
                <a:gd name="connsiteX25" fmla="*/ 2446581 w 2887840"/>
                <a:gd name="connsiteY25" fmla="*/ 1783659 h 2556892"/>
                <a:gd name="connsiteX26" fmla="*/ 2451178 w 2887840"/>
                <a:gd name="connsiteY26" fmla="*/ 2127522 h 2556892"/>
                <a:gd name="connsiteX27" fmla="*/ 2457614 w 2887840"/>
                <a:gd name="connsiteY27" fmla="*/ 2556892 h 2556892"/>
                <a:gd name="connsiteX28" fmla="*/ 1261906 w 2887840"/>
                <a:gd name="connsiteY28" fmla="*/ 2556892 h 2556892"/>
                <a:gd name="connsiteX29" fmla="*/ 1281674 w 2887840"/>
                <a:gd name="connsiteY29" fmla="*/ 2299914 h 2556892"/>
                <a:gd name="connsiteX30" fmla="*/ 1306498 w 2887840"/>
                <a:gd name="connsiteY30" fmla="*/ 2083390 h 2556892"/>
                <a:gd name="connsiteX31" fmla="*/ 1330403 w 2887840"/>
                <a:gd name="connsiteY31" fmla="*/ 1927088 h 2556892"/>
                <a:gd name="connsiteX32" fmla="*/ 1372696 w 2887840"/>
                <a:gd name="connsiteY32" fmla="*/ 1718839 h 2556892"/>
                <a:gd name="connsiteX33" fmla="*/ 1406255 w 2887840"/>
                <a:gd name="connsiteY33" fmla="*/ 1619082 h 2556892"/>
                <a:gd name="connsiteX34" fmla="*/ 1413611 w 2887840"/>
                <a:gd name="connsiteY34" fmla="*/ 1591040 h 2556892"/>
                <a:gd name="connsiteX35" fmla="*/ 1319370 w 2887840"/>
                <a:gd name="connsiteY35" fmla="*/ 1212698 h 2556892"/>
                <a:gd name="connsiteX36" fmla="*/ 1287650 w 2887840"/>
                <a:gd name="connsiteY36" fmla="*/ 1086737 h 2556892"/>
                <a:gd name="connsiteX37" fmla="*/ 1126291 w 2887840"/>
                <a:gd name="connsiteY37" fmla="*/ 1342336 h 2556892"/>
                <a:gd name="connsiteX38" fmla="*/ 961255 w 2887840"/>
                <a:gd name="connsiteY38" fmla="*/ 1506453 h 2556892"/>
                <a:gd name="connsiteX39" fmla="*/ 764959 w 2887840"/>
                <a:gd name="connsiteY39" fmla="*/ 1636091 h 2556892"/>
                <a:gd name="connsiteX40" fmla="*/ 493729 w 2887840"/>
                <a:gd name="connsiteY40" fmla="*/ 1753318 h 2556892"/>
                <a:gd name="connsiteX41" fmla="*/ 271689 w 2887840"/>
                <a:gd name="connsiteY41" fmla="*/ 1791474 h 2556892"/>
                <a:gd name="connsiteX42" fmla="*/ 81829 w 2887840"/>
                <a:gd name="connsiteY42" fmla="*/ 1787336 h 2556892"/>
                <a:gd name="connsiteX43" fmla="*/ 0 w 2887840"/>
                <a:gd name="connsiteY43" fmla="*/ 1591499 h 2556892"/>
                <a:gd name="connsiteX44" fmla="*/ 47350 w 2887840"/>
                <a:gd name="connsiteY44" fmla="*/ 1572192 h 2556892"/>
                <a:gd name="connsiteX45" fmla="*/ 307087 w 2887840"/>
                <a:gd name="connsiteY45" fmla="*/ 1484387 h 2556892"/>
                <a:gd name="connsiteX46" fmla="*/ 416958 w 2887840"/>
                <a:gd name="connsiteY46" fmla="*/ 1438416 h 2556892"/>
                <a:gd name="connsiteX47" fmla="*/ 575558 w 2887840"/>
                <a:gd name="connsiteY47" fmla="*/ 1349692 h 2556892"/>
                <a:gd name="connsiteX48" fmla="*/ 782428 w 2887840"/>
                <a:gd name="connsiteY48" fmla="*/ 1212698 h 2556892"/>
                <a:gd name="connsiteX49" fmla="*/ 834835 w 2887840"/>
                <a:gd name="connsiteY49" fmla="*/ 1149718 h 2556892"/>
                <a:gd name="connsiteX50" fmla="*/ 1002629 w 2887840"/>
                <a:gd name="connsiteY50" fmla="*/ 829759 h 2556892"/>
                <a:gd name="connsiteX51" fmla="*/ 1144680 w 2887840"/>
                <a:gd name="connsiteY51" fmla="*/ 462450 h 2556892"/>
                <a:gd name="connsiteX52" fmla="*/ 1237082 w 2887840"/>
                <a:gd name="connsiteY52" fmla="*/ 327755 h 2556892"/>
                <a:gd name="connsiteX53" fmla="*/ 1397521 w 2887840"/>
                <a:gd name="connsiteY53" fmla="*/ 243628 h 2556892"/>
                <a:gd name="connsiteX54" fmla="*/ 1537732 w 2887840"/>
                <a:gd name="connsiteY54" fmla="*/ 170074 h 2556892"/>
                <a:gd name="connsiteX55" fmla="*/ 1592898 w 2887840"/>
                <a:gd name="connsiteY55" fmla="*/ 129160 h 2556892"/>
                <a:gd name="connsiteX56" fmla="*/ 1683262 w 2887840"/>
                <a:gd name="connsiteY56" fmla="*/ 35759 h 2556892"/>
                <a:gd name="connsiteX57" fmla="*/ 1777702 w 2887840"/>
                <a:gd name="connsiteY57" fmla="*/ 139274 h 2556892"/>
                <a:gd name="connsiteX58" fmla="*/ 1911938 w 2887840"/>
                <a:gd name="connsiteY58" fmla="*/ 215126 h 2556892"/>
                <a:gd name="connsiteX59" fmla="*/ 1955706 w 2887840"/>
                <a:gd name="connsiteY59" fmla="*/ 233819 h 2556892"/>
                <a:gd name="connsiteX60" fmla="*/ 1966643 w 2887840"/>
                <a:gd name="connsiteY60" fmla="*/ 230756 h 2556892"/>
                <a:gd name="connsiteX61" fmla="*/ 1969287 w 2887840"/>
                <a:gd name="connsiteY61" fmla="*/ 230053 h 2556892"/>
                <a:gd name="connsiteX62" fmla="*/ 2019050 w 2887840"/>
                <a:gd name="connsiteY62" fmla="*/ 186624 h 2556892"/>
                <a:gd name="connsiteX63" fmla="*/ 2082031 w 2887840"/>
                <a:gd name="connsiteY63" fmla="*/ 93762 h 2556892"/>
                <a:gd name="connsiteX64" fmla="*/ 2086941 w 2887840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9060 w 2887840"/>
                <a:gd name="connsiteY17" fmla="*/ 938251 h 2556892"/>
                <a:gd name="connsiteX18" fmla="*/ 2852045 w 2887840"/>
                <a:gd name="connsiteY18" fmla="*/ 1122135 h 2556892"/>
                <a:gd name="connsiteX19" fmla="*/ 2869514 w 2887840"/>
                <a:gd name="connsiteY19" fmla="*/ 1265565 h 2556892"/>
                <a:gd name="connsiteX20" fmla="*/ 2879628 w 2887840"/>
                <a:gd name="connsiteY20" fmla="*/ 1355208 h 2556892"/>
                <a:gd name="connsiteX21" fmla="*/ 2886064 w 2887840"/>
                <a:gd name="connsiteY21" fmla="*/ 1424625 h 2556892"/>
                <a:gd name="connsiteX22" fmla="*/ 2872273 w 2887840"/>
                <a:gd name="connsiteY22" fmla="*/ 1444852 h 2556892"/>
                <a:gd name="connsiteX23" fmla="*/ 2447500 w 2887840"/>
                <a:gd name="connsiteY23" fmla="*/ 1641608 h 2556892"/>
                <a:gd name="connsiteX24" fmla="*/ 2446581 w 2887840"/>
                <a:gd name="connsiteY24" fmla="*/ 1783659 h 2556892"/>
                <a:gd name="connsiteX25" fmla="*/ 2451178 w 2887840"/>
                <a:gd name="connsiteY25" fmla="*/ 2127522 h 2556892"/>
                <a:gd name="connsiteX26" fmla="*/ 2457614 w 2887840"/>
                <a:gd name="connsiteY26" fmla="*/ 2556892 h 2556892"/>
                <a:gd name="connsiteX27" fmla="*/ 1261906 w 2887840"/>
                <a:gd name="connsiteY27" fmla="*/ 2556892 h 2556892"/>
                <a:gd name="connsiteX28" fmla="*/ 1281674 w 2887840"/>
                <a:gd name="connsiteY28" fmla="*/ 2299914 h 2556892"/>
                <a:gd name="connsiteX29" fmla="*/ 1306498 w 2887840"/>
                <a:gd name="connsiteY29" fmla="*/ 2083390 h 2556892"/>
                <a:gd name="connsiteX30" fmla="*/ 1330403 w 2887840"/>
                <a:gd name="connsiteY30" fmla="*/ 1927088 h 2556892"/>
                <a:gd name="connsiteX31" fmla="*/ 1372696 w 2887840"/>
                <a:gd name="connsiteY31" fmla="*/ 1718839 h 2556892"/>
                <a:gd name="connsiteX32" fmla="*/ 1406255 w 2887840"/>
                <a:gd name="connsiteY32" fmla="*/ 1619082 h 2556892"/>
                <a:gd name="connsiteX33" fmla="*/ 1413611 w 2887840"/>
                <a:gd name="connsiteY33" fmla="*/ 1591040 h 2556892"/>
                <a:gd name="connsiteX34" fmla="*/ 1319370 w 2887840"/>
                <a:gd name="connsiteY34" fmla="*/ 1212698 h 2556892"/>
                <a:gd name="connsiteX35" fmla="*/ 1287650 w 2887840"/>
                <a:gd name="connsiteY35" fmla="*/ 1086737 h 2556892"/>
                <a:gd name="connsiteX36" fmla="*/ 1126291 w 2887840"/>
                <a:gd name="connsiteY36" fmla="*/ 1342336 h 2556892"/>
                <a:gd name="connsiteX37" fmla="*/ 961255 w 2887840"/>
                <a:gd name="connsiteY37" fmla="*/ 1506453 h 2556892"/>
                <a:gd name="connsiteX38" fmla="*/ 764959 w 2887840"/>
                <a:gd name="connsiteY38" fmla="*/ 1636091 h 2556892"/>
                <a:gd name="connsiteX39" fmla="*/ 493729 w 2887840"/>
                <a:gd name="connsiteY39" fmla="*/ 1753318 h 2556892"/>
                <a:gd name="connsiteX40" fmla="*/ 271689 w 2887840"/>
                <a:gd name="connsiteY40" fmla="*/ 1791474 h 2556892"/>
                <a:gd name="connsiteX41" fmla="*/ 81829 w 2887840"/>
                <a:gd name="connsiteY41" fmla="*/ 1787336 h 2556892"/>
                <a:gd name="connsiteX42" fmla="*/ 0 w 2887840"/>
                <a:gd name="connsiteY42" fmla="*/ 1591499 h 2556892"/>
                <a:gd name="connsiteX43" fmla="*/ 47350 w 2887840"/>
                <a:gd name="connsiteY43" fmla="*/ 1572192 h 2556892"/>
                <a:gd name="connsiteX44" fmla="*/ 307087 w 2887840"/>
                <a:gd name="connsiteY44" fmla="*/ 1484387 h 2556892"/>
                <a:gd name="connsiteX45" fmla="*/ 416958 w 2887840"/>
                <a:gd name="connsiteY45" fmla="*/ 1438416 h 2556892"/>
                <a:gd name="connsiteX46" fmla="*/ 575558 w 2887840"/>
                <a:gd name="connsiteY46" fmla="*/ 1349692 h 2556892"/>
                <a:gd name="connsiteX47" fmla="*/ 782428 w 2887840"/>
                <a:gd name="connsiteY47" fmla="*/ 1212698 h 2556892"/>
                <a:gd name="connsiteX48" fmla="*/ 834835 w 2887840"/>
                <a:gd name="connsiteY48" fmla="*/ 1149718 h 2556892"/>
                <a:gd name="connsiteX49" fmla="*/ 1002629 w 2887840"/>
                <a:gd name="connsiteY49" fmla="*/ 829759 h 2556892"/>
                <a:gd name="connsiteX50" fmla="*/ 1144680 w 2887840"/>
                <a:gd name="connsiteY50" fmla="*/ 462450 h 2556892"/>
                <a:gd name="connsiteX51" fmla="*/ 1237082 w 2887840"/>
                <a:gd name="connsiteY51" fmla="*/ 327755 h 2556892"/>
                <a:gd name="connsiteX52" fmla="*/ 1397521 w 2887840"/>
                <a:gd name="connsiteY52" fmla="*/ 243628 h 2556892"/>
                <a:gd name="connsiteX53" fmla="*/ 1537732 w 2887840"/>
                <a:gd name="connsiteY53" fmla="*/ 170074 h 2556892"/>
                <a:gd name="connsiteX54" fmla="*/ 1592898 w 2887840"/>
                <a:gd name="connsiteY54" fmla="*/ 129160 h 2556892"/>
                <a:gd name="connsiteX55" fmla="*/ 1683262 w 2887840"/>
                <a:gd name="connsiteY55" fmla="*/ 35759 h 2556892"/>
                <a:gd name="connsiteX56" fmla="*/ 1777702 w 2887840"/>
                <a:gd name="connsiteY56" fmla="*/ 139274 h 2556892"/>
                <a:gd name="connsiteX57" fmla="*/ 1911938 w 2887840"/>
                <a:gd name="connsiteY57" fmla="*/ 215126 h 2556892"/>
                <a:gd name="connsiteX58" fmla="*/ 1955706 w 2887840"/>
                <a:gd name="connsiteY58" fmla="*/ 233819 h 2556892"/>
                <a:gd name="connsiteX59" fmla="*/ 1966643 w 2887840"/>
                <a:gd name="connsiteY59" fmla="*/ 230756 h 2556892"/>
                <a:gd name="connsiteX60" fmla="*/ 1969287 w 2887840"/>
                <a:gd name="connsiteY60" fmla="*/ 230053 h 2556892"/>
                <a:gd name="connsiteX61" fmla="*/ 2019050 w 2887840"/>
                <a:gd name="connsiteY61" fmla="*/ 186624 h 2556892"/>
                <a:gd name="connsiteX62" fmla="*/ 2082031 w 2887840"/>
                <a:gd name="connsiteY62" fmla="*/ 93762 h 2556892"/>
                <a:gd name="connsiteX63" fmla="*/ 2086941 w 2887840"/>
                <a:gd name="connsiteY63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52045 w 2887840"/>
                <a:gd name="connsiteY17" fmla="*/ 1122135 h 2556892"/>
                <a:gd name="connsiteX18" fmla="*/ 2869514 w 2887840"/>
                <a:gd name="connsiteY18" fmla="*/ 1265565 h 2556892"/>
                <a:gd name="connsiteX19" fmla="*/ 2879628 w 2887840"/>
                <a:gd name="connsiteY19" fmla="*/ 1355208 h 2556892"/>
                <a:gd name="connsiteX20" fmla="*/ 2886064 w 2887840"/>
                <a:gd name="connsiteY20" fmla="*/ 1424625 h 2556892"/>
                <a:gd name="connsiteX21" fmla="*/ 2872273 w 2887840"/>
                <a:gd name="connsiteY21" fmla="*/ 1444852 h 2556892"/>
                <a:gd name="connsiteX22" fmla="*/ 2447500 w 2887840"/>
                <a:gd name="connsiteY22" fmla="*/ 1641608 h 2556892"/>
                <a:gd name="connsiteX23" fmla="*/ 2446581 w 2887840"/>
                <a:gd name="connsiteY23" fmla="*/ 1783659 h 2556892"/>
                <a:gd name="connsiteX24" fmla="*/ 2451178 w 2887840"/>
                <a:gd name="connsiteY24" fmla="*/ 2127522 h 2556892"/>
                <a:gd name="connsiteX25" fmla="*/ 2457614 w 2887840"/>
                <a:gd name="connsiteY25" fmla="*/ 2556892 h 2556892"/>
                <a:gd name="connsiteX26" fmla="*/ 1261906 w 2887840"/>
                <a:gd name="connsiteY26" fmla="*/ 2556892 h 2556892"/>
                <a:gd name="connsiteX27" fmla="*/ 1281674 w 2887840"/>
                <a:gd name="connsiteY27" fmla="*/ 2299914 h 2556892"/>
                <a:gd name="connsiteX28" fmla="*/ 1306498 w 2887840"/>
                <a:gd name="connsiteY28" fmla="*/ 2083390 h 2556892"/>
                <a:gd name="connsiteX29" fmla="*/ 1330403 w 2887840"/>
                <a:gd name="connsiteY29" fmla="*/ 1927088 h 2556892"/>
                <a:gd name="connsiteX30" fmla="*/ 1372696 w 2887840"/>
                <a:gd name="connsiteY30" fmla="*/ 1718839 h 2556892"/>
                <a:gd name="connsiteX31" fmla="*/ 1406255 w 2887840"/>
                <a:gd name="connsiteY31" fmla="*/ 1619082 h 2556892"/>
                <a:gd name="connsiteX32" fmla="*/ 1413611 w 2887840"/>
                <a:gd name="connsiteY32" fmla="*/ 1591040 h 2556892"/>
                <a:gd name="connsiteX33" fmla="*/ 1319370 w 2887840"/>
                <a:gd name="connsiteY33" fmla="*/ 1212698 h 2556892"/>
                <a:gd name="connsiteX34" fmla="*/ 1287650 w 2887840"/>
                <a:gd name="connsiteY34" fmla="*/ 1086737 h 2556892"/>
                <a:gd name="connsiteX35" fmla="*/ 1126291 w 2887840"/>
                <a:gd name="connsiteY35" fmla="*/ 1342336 h 2556892"/>
                <a:gd name="connsiteX36" fmla="*/ 961255 w 2887840"/>
                <a:gd name="connsiteY36" fmla="*/ 1506453 h 2556892"/>
                <a:gd name="connsiteX37" fmla="*/ 764959 w 2887840"/>
                <a:gd name="connsiteY37" fmla="*/ 1636091 h 2556892"/>
                <a:gd name="connsiteX38" fmla="*/ 493729 w 2887840"/>
                <a:gd name="connsiteY38" fmla="*/ 1753318 h 2556892"/>
                <a:gd name="connsiteX39" fmla="*/ 271689 w 2887840"/>
                <a:gd name="connsiteY39" fmla="*/ 1791474 h 2556892"/>
                <a:gd name="connsiteX40" fmla="*/ 81829 w 2887840"/>
                <a:gd name="connsiteY40" fmla="*/ 1787336 h 2556892"/>
                <a:gd name="connsiteX41" fmla="*/ 0 w 2887840"/>
                <a:gd name="connsiteY41" fmla="*/ 1591499 h 2556892"/>
                <a:gd name="connsiteX42" fmla="*/ 47350 w 2887840"/>
                <a:gd name="connsiteY42" fmla="*/ 1572192 h 2556892"/>
                <a:gd name="connsiteX43" fmla="*/ 307087 w 2887840"/>
                <a:gd name="connsiteY43" fmla="*/ 1484387 h 2556892"/>
                <a:gd name="connsiteX44" fmla="*/ 416958 w 2887840"/>
                <a:gd name="connsiteY44" fmla="*/ 1438416 h 2556892"/>
                <a:gd name="connsiteX45" fmla="*/ 575558 w 2887840"/>
                <a:gd name="connsiteY45" fmla="*/ 1349692 h 2556892"/>
                <a:gd name="connsiteX46" fmla="*/ 782428 w 2887840"/>
                <a:gd name="connsiteY46" fmla="*/ 1212698 h 2556892"/>
                <a:gd name="connsiteX47" fmla="*/ 834835 w 2887840"/>
                <a:gd name="connsiteY47" fmla="*/ 1149718 h 2556892"/>
                <a:gd name="connsiteX48" fmla="*/ 1002629 w 2887840"/>
                <a:gd name="connsiteY48" fmla="*/ 829759 h 2556892"/>
                <a:gd name="connsiteX49" fmla="*/ 1144680 w 2887840"/>
                <a:gd name="connsiteY49" fmla="*/ 462450 h 2556892"/>
                <a:gd name="connsiteX50" fmla="*/ 1237082 w 2887840"/>
                <a:gd name="connsiteY50" fmla="*/ 327755 h 2556892"/>
                <a:gd name="connsiteX51" fmla="*/ 1397521 w 2887840"/>
                <a:gd name="connsiteY51" fmla="*/ 243628 h 2556892"/>
                <a:gd name="connsiteX52" fmla="*/ 1537732 w 2887840"/>
                <a:gd name="connsiteY52" fmla="*/ 170074 h 2556892"/>
                <a:gd name="connsiteX53" fmla="*/ 1592898 w 2887840"/>
                <a:gd name="connsiteY53" fmla="*/ 129160 h 2556892"/>
                <a:gd name="connsiteX54" fmla="*/ 1683262 w 2887840"/>
                <a:gd name="connsiteY54" fmla="*/ 35759 h 2556892"/>
                <a:gd name="connsiteX55" fmla="*/ 1777702 w 2887840"/>
                <a:gd name="connsiteY55" fmla="*/ 139274 h 2556892"/>
                <a:gd name="connsiteX56" fmla="*/ 1911938 w 2887840"/>
                <a:gd name="connsiteY56" fmla="*/ 215126 h 2556892"/>
                <a:gd name="connsiteX57" fmla="*/ 1955706 w 2887840"/>
                <a:gd name="connsiteY57" fmla="*/ 233819 h 2556892"/>
                <a:gd name="connsiteX58" fmla="*/ 1966643 w 2887840"/>
                <a:gd name="connsiteY58" fmla="*/ 230756 h 2556892"/>
                <a:gd name="connsiteX59" fmla="*/ 1969287 w 2887840"/>
                <a:gd name="connsiteY59" fmla="*/ 230053 h 2556892"/>
                <a:gd name="connsiteX60" fmla="*/ 2019050 w 2887840"/>
                <a:gd name="connsiteY60" fmla="*/ 186624 h 2556892"/>
                <a:gd name="connsiteX61" fmla="*/ 2082031 w 2887840"/>
                <a:gd name="connsiteY61" fmla="*/ 93762 h 2556892"/>
                <a:gd name="connsiteX62" fmla="*/ 2086941 w 2887840"/>
                <a:gd name="connsiteY62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69514 w 2887840"/>
                <a:gd name="connsiteY17" fmla="*/ 1265565 h 2556892"/>
                <a:gd name="connsiteX18" fmla="*/ 2879628 w 2887840"/>
                <a:gd name="connsiteY18" fmla="*/ 1355208 h 2556892"/>
                <a:gd name="connsiteX19" fmla="*/ 2886064 w 2887840"/>
                <a:gd name="connsiteY19" fmla="*/ 1424625 h 2556892"/>
                <a:gd name="connsiteX20" fmla="*/ 2872273 w 2887840"/>
                <a:gd name="connsiteY20" fmla="*/ 1444852 h 2556892"/>
                <a:gd name="connsiteX21" fmla="*/ 2447500 w 2887840"/>
                <a:gd name="connsiteY21" fmla="*/ 1641608 h 2556892"/>
                <a:gd name="connsiteX22" fmla="*/ 2446581 w 2887840"/>
                <a:gd name="connsiteY22" fmla="*/ 1783659 h 2556892"/>
                <a:gd name="connsiteX23" fmla="*/ 2451178 w 2887840"/>
                <a:gd name="connsiteY23" fmla="*/ 2127522 h 2556892"/>
                <a:gd name="connsiteX24" fmla="*/ 2457614 w 2887840"/>
                <a:gd name="connsiteY24" fmla="*/ 2556892 h 2556892"/>
                <a:gd name="connsiteX25" fmla="*/ 1261906 w 2887840"/>
                <a:gd name="connsiteY25" fmla="*/ 2556892 h 2556892"/>
                <a:gd name="connsiteX26" fmla="*/ 1281674 w 2887840"/>
                <a:gd name="connsiteY26" fmla="*/ 2299914 h 2556892"/>
                <a:gd name="connsiteX27" fmla="*/ 1306498 w 2887840"/>
                <a:gd name="connsiteY27" fmla="*/ 2083390 h 2556892"/>
                <a:gd name="connsiteX28" fmla="*/ 1330403 w 2887840"/>
                <a:gd name="connsiteY28" fmla="*/ 1927088 h 2556892"/>
                <a:gd name="connsiteX29" fmla="*/ 1372696 w 2887840"/>
                <a:gd name="connsiteY29" fmla="*/ 1718839 h 2556892"/>
                <a:gd name="connsiteX30" fmla="*/ 1406255 w 2887840"/>
                <a:gd name="connsiteY30" fmla="*/ 1619082 h 2556892"/>
                <a:gd name="connsiteX31" fmla="*/ 1413611 w 2887840"/>
                <a:gd name="connsiteY31" fmla="*/ 1591040 h 2556892"/>
                <a:gd name="connsiteX32" fmla="*/ 1319370 w 2887840"/>
                <a:gd name="connsiteY32" fmla="*/ 1212698 h 2556892"/>
                <a:gd name="connsiteX33" fmla="*/ 1287650 w 2887840"/>
                <a:gd name="connsiteY33" fmla="*/ 1086737 h 2556892"/>
                <a:gd name="connsiteX34" fmla="*/ 1126291 w 2887840"/>
                <a:gd name="connsiteY34" fmla="*/ 1342336 h 2556892"/>
                <a:gd name="connsiteX35" fmla="*/ 961255 w 2887840"/>
                <a:gd name="connsiteY35" fmla="*/ 1506453 h 2556892"/>
                <a:gd name="connsiteX36" fmla="*/ 764959 w 2887840"/>
                <a:gd name="connsiteY36" fmla="*/ 1636091 h 2556892"/>
                <a:gd name="connsiteX37" fmla="*/ 493729 w 2887840"/>
                <a:gd name="connsiteY37" fmla="*/ 1753318 h 2556892"/>
                <a:gd name="connsiteX38" fmla="*/ 271689 w 2887840"/>
                <a:gd name="connsiteY38" fmla="*/ 1791474 h 2556892"/>
                <a:gd name="connsiteX39" fmla="*/ 81829 w 2887840"/>
                <a:gd name="connsiteY39" fmla="*/ 1787336 h 2556892"/>
                <a:gd name="connsiteX40" fmla="*/ 0 w 2887840"/>
                <a:gd name="connsiteY40" fmla="*/ 1591499 h 2556892"/>
                <a:gd name="connsiteX41" fmla="*/ 47350 w 2887840"/>
                <a:gd name="connsiteY41" fmla="*/ 1572192 h 2556892"/>
                <a:gd name="connsiteX42" fmla="*/ 307087 w 2887840"/>
                <a:gd name="connsiteY42" fmla="*/ 1484387 h 2556892"/>
                <a:gd name="connsiteX43" fmla="*/ 416958 w 2887840"/>
                <a:gd name="connsiteY43" fmla="*/ 1438416 h 2556892"/>
                <a:gd name="connsiteX44" fmla="*/ 575558 w 2887840"/>
                <a:gd name="connsiteY44" fmla="*/ 1349692 h 2556892"/>
                <a:gd name="connsiteX45" fmla="*/ 782428 w 2887840"/>
                <a:gd name="connsiteY45" fmla="*/ 1212698 h 2556892"/>
                <a:gd name="connsiteX46" fmla="*/ 834835 w 2887840"/>
                <a:gd name="connsiteY46" fmla="*/ 1149718 h 2556892"/>
                <a:gd name="connsiteX47" fmla="*/ 1002629 w 2887840"/>
                <a:gd name="connsiteY47" fmla="*/ 829759 h 2556892"/>
                <a:gd name="connsiteX48" fmla="*/ 1144680 w 2887840"/>
                <a:gd name="connsiteY48" fmla="*/ 462450 h 2556892"/>
                <a:gd name="connsiteX49" fmla="*/ 1237082 w 2887840"/>
                <a:gd name="connsiteY49" fmla="*/ 327755 h 2556892"/>
                <a:gd name="connsiteX50" fmla="*/ 1397521 w 2887840"/>
                <a:gd name="connsiteY50" fmla="*/ 243628 h 2556892"/>
                <a:gd name="connsiteX51" fmla="*/ 1537732 w 2887840"/>
                <a:gd name="connsiteY51" fmla="*/ 170074 h 2556892"/>
                <a:gd name="connsiteX52" fmla="*/ 1592898 w 2887840"/>
                <a:gd name="connsiteY52" fmla="*/ 129160 h 2556892"/>
                <a:gd name="connsiteX53" fmla="*/ 1683262 w 2887840"/>
                <a:gd name="connsiteY53" fmla="*/ 35759 h 2556892"/>
                <a:gd name="connsiteX54" fmla="*/ 1777702 w 2887840"/>
                <a:gd name="connsiteY54" fmla="*/ 139274 h 2556892"/>
                <a:gd name="connsiteX55" fmla="*/ 1911938 w 2887840"/>
                <a:gd name="connsiteY55" fmla="*/ 215126 h 2556892"/>
                <a:gd name="connsiteX56" fmla="*/ 1955706 w 2887840"/>
                <a:gd name="connsiteY56" fmla="*/ 233819 h 2556892"/>
                <a:gd name="connsiteX57" fmla="*/ 1966643 w 2887840"/>
                <a:gd name="connsiteY57" fmla="*/ 230756 h 2556892"/>
                <a:gd name="connsiteX58" fmla="*/ 1969287 w 2887840"/>
                <a:gd name="connsiteY58" fmla="*/ 230053 h 2556892"/>
                <a:gd name="connsiteX59" fmla="*/ 2019050 w 2887840"/>
                <a:gd name="connsiteY59" fmla="*/ 186624 h 2556892"/>
                <a:gd name="connsiteX60" fmla="*/ 2082031 w 2887840"/>
                <a:gd name="connsiteY60" fmla="*/ 93762 h 2556892"/>
                <a:gd name="connsiteX61" fmla="*/ 2086941 w 2887840"/>
                <a:gd name="connsiteY61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1969287 w 2887840"/>
                <a:gd name="connsiteY57" fmla="*/ 230053 h 2556892"/>
                <a:gd name="connsiteX58" fmla="*/ 2019050 w 2887840"/>
                <a:gd name="connsiteY58" fmla="*/ 186624 h 2556892"/>
                <a:gd name="connsiteX59" fmla="*/ 2082031 w 2887840"/>
                <a:gd name="connsiteY59" fmla="*/ 93762 h 2556892"/>
                <a:gd name="connsiteX60" fmla="*/ 2086941 w 2887840"/>
                <a:gd name="connsiteY60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2019050 w 2887840"/>
                <a:gd name="connsiteY57" fmla="*/ 186624 h 2556892"/>
                <a:gd name="connsiteX58" fmla="*/ 2082031 w 2887840"/>
                <a:gd name="connsiteY58" fmla="*/ 93762 h 2556892"/>
                <a:gd name="connsiteX59" fmla="*/ 2086941 w 2887840"/>
                <a:gd name="connsiteY59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2019050 w 2887840"/>
                <a:gd name="connsiteY56" fmla="*/ 186624 h 2556892"/>
                <a:gd name="connsiteX57" fmla="*/ 2082031 w 2887840"/>
                <a:gd name="connsiteY57" fmla="*/ 93762 h 2556892"/>
                <a:gd name="connsiteX58" fmla="*/ 2086941 w 2887840"/>
                <a:gd name="connsiteY58" fmla="*/ 0 h 25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87840" h="2556892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bg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8375F3B-4DA3-4A85-9421-5C9132178FE8}"/>
                </a:ext>
              </a:extLst>
            </p:cNvPr>
            <p:cNvSpPr/>
            <p:nvPr/>
          </p:nvSpPr>
          <p:spPr>
            <a:xfrm>
              <a:off x="9497016" y="4025235"/>
              <a:ext cx="1206042" cy="2498068"/>
            </a:xfrm>
            <a:custGeom>
              <a:avLst/>
              <a:gdLst>
                <a:gd name="connsiteX0" fmla="*/ 883564 w 1206042"/>
                <a:gd name="connsiteY0" fmla="*/ 35398 h 2498067"/>
                <a:gd name="connsiteX1" fmla="*/ 894138 w 1206042"/>
                <a:gd name="connsiteY1" fmla="*/ 45511 h 2498067"/>
                <a:gd name="connsiteX2" fmla="*/ 910687 w 1206042"/>
                <a:gd name="connsiteY2" fmla="*/ 59303 h 2498067"/>
                <a:gd name="connsiteX3" fmla="*/ 1051818 w 1206042"/>
                <a:gd name="connsiteY3" fmla="*/ 291457 h 2498067"/>
                <a:gd name="connsiteX4" fmla="*/ 1185134 w 1206042"/>
                <a:gd name="connsiteY4" fmla="*/ 746570 h 2498067"/>
                <a:gd name="connsiteX5" fmla="*/ 1205361 w 1206042"/>
                <a:gd name="connsiteY5" fmla="*/ 1137324 h 2498067"/>
                <a:gd name="connsiteX6" fmla="*/ 1192490 w 1206042"/>
                <a:gd name="connsiteY6" fmla="*/ 1242138 h 2498067"/>
                <a:gd name="connsiteX7" fmla="*/ 1192030 w 1206042"/>
                <a:gd name="connsiteY7" fmla="*/ 1259148 h 2498067"/>
                <a:gd name="connsiteX8" fmla="*/ 1191570 w 1206042"/>
                <a:gd name="connsiteY8" fmla="*/ 1287190 h 2498067"/>
                <a:gd name="connsiteX9" fmla="*/ 1192490 w 1206042"/>
                <a:gd name="connsiteY9" fmla="*/ 1413610 h 2498067"/>
                <a:gd name="connsiteX10" fmla="*/ 1192490 w 1206042"/>
                <a:gd name="connsiteY10" fmla="*/ 1555201 h 2498067"/>
                <a:gd name="connsiteX11" fmla="*/ 1185594 w 1206042"/>
                <a:gd name="connsiteY11" fmla="*/ 1582784 h 2498067"/>
                <a:gd name="connsiteX12" fmla="*/ 1184675 w 1206042"/>
                <a:gd name="connsiteY12" fmla="*/ 1724835 h 2498067"/>
                <a:gd name="connsiteX13" fmla="*/ 1189272 w 1206042"/>
                <a:gd name="connsiteY13" fmla="*/ 2068698 h 2498067"/>
                <a:gd name="connsiteX14" fmla="*/ 1195708 w 1206042"/>
                <a:gd name="connsiteY14" fmla="*/ 2498068 h 2498067"/>
                <a:gd name="connsiteX15" fmla="*/ 0 w 1206042"/>
                <a:gd name="connsiteY15" fmla="*/ 2498068 h 2498067"/>
                <a:gd name="connsiteX16" fmla="*/ 19768 w 1206042"/>
                <a:gd name="connsiteY16" fmla="*/ 2241090 h 2498067"/>
                <a:gd name="connsiteX17" fmla="*/ 44592 w 1206042"/>
                <a:gd name="connsiteY17" fmla="*/ 2024566 h 2498067"/>
                <a:gd name="connsiteX18" fmla="*/ 68497 w 1206042"/>
                <a:gd name="connsiteY18" fmla="*/ 1868264 h 2498067"/>
                <a:gd name="connsiteX19" fmla="*/ 110790 w 1206042"/>
                <a:gd name="connsiteY19" fmla="*/ 1660015 h 2498067"/>
                <a:gd name="connsiteX20" fmla="*/ 144349 w 1206042"/>
                <a:gd name="connsiteY20" fmla="*/ 1560258 h 2498067"/>
                <a:gd name="connsiteX21" fmla="*/ 151705 w 1206042"/>
                <a:gd name="connsiteY21" fmla="*/ 1532216 h 2498067"/>
                <a:gd name="connsiteX22" fmla="*/ 154923 w 1206042"/>
                <a:gd name="connsiteY22" fmla="*/ 1504173 h 2498067"/>
                <a:gd name="connsiteX23" fmla="*/ 224799 w 1206042"/>
                <a:gd name="connsiteY23" fmla="*/ 1231105 h 2498067"/>
                <a:gd name="connsiteX24" fmla="*/ 265253 w 1206042"/>
                <a:gd name="connsiteY24" fmla="*/ 939649 h 2498067"/>
                <a:gd name="connsiteX25" fmla="*/ 286400 w 1206042"/>
                <a:gd name="connsiteY25" fmla="*/ 758063 h 2498067"/>
                <a:gd name="connsiteX26" fmla="*/ 309385 w 1206042"/>
                <a:gd name="connsiteY26" fmla="*/ 526828 h 2498067"/>
                <a:gd name="connsiteX27" fmla="*/ 321338 w 1206042"/>
                <a:gd name="connsiteY27" fmla="*/ 390754 h 2498067"/>
                <a:gd name="connsiteX28" fmla="*/ 325016 w 1206042"/>
                <a:gd name="connsiteY28" fmla="*/ 325935 h 2498067"/>
                <a:gd name="connsiteX29" fmla="*/ 328693 w 1206042"/>
                <a:gd name="connsiteY29" fmla="*/ 124122 h 2498067"/>
                <a:gd name="connsiteX30" fmla="*/ 331911 w 1206042"/>
                <a:gd name="connsiteY30" fmla="*/ 70336 h 2498067"/>
                <a:gd name="connsiteX31" fmla="*/ 397650 w 1206042"/>
                <a:gd name="connsiteY31" fmla="*/ 0 h 2498067"/>
                <a:gd name="connsiteX32" fmla="*/ 407304 w 1206042"/>
                <a:gd name="connsiteY32" fmla="*/ 17929 h 2498067"/>
                <a:gd name="connsiteX33" fmla="*/ 410522 w 1206042"/>
                <a:gd name="connsiteY33" fmla="*/ 74013 h 2498067"/>
                <a:gd name="connsiteX34" fmla="*/ 415119 w 1206042"/>
                <a:gd name="connsiteY34" fmla="*/ 255599 h 2498067"/>
                <a:gd name="connsiteX35" fmla="*/ 422474 w 1206042"/>
                <a:gd name="connsiteY35" fmla="*/ 566823 h 2498067"/>
                <a:gd name="connsiteX36" fmla="*/ 424773 w 1206042"/>
                <a:gd name="connsiteY36" fmla="*/ 664282 h 2498067"/>
                <a:gd name="connsiteX37" fmla="*/ 442242 w 1206042"/>
                <a:gd name="connsiteY37" fmla="*/ 683130 h 2498067"/>
                <a:gd name="connsiteX38" fmla="*/ 608197 w 1206042"/>
                <a:gd name="connsiteY38" fmla="*/ 685888 h 2498067"/>
                <a:gd name="connsiteX39" fmla="*/ 842190 w 1206042"/>
                <a:gd name="connsiteY39" fmla="*/ 677154 h 2498067"/>
                <a:gd name="connsiteX40" fmla="*/ 1046761 w 1206042"/>
                <a:gd name="connsiteY40" fmla="*/ 662443 h 2498067"/>
                <a:gd name="connsiteX41" fmla="*/ 1062392 w 1206042"/>
                <a:gd name="connsiteY41" fmla="*/ 638538 h 2498067"/>
                <a:gd name="connsiteX42" fmla="*/ 992515 w 1206042"/>
                <a:gd name="connsiteY42" fmla="*/ 414659 h 2498067"/>
                <a:gd name="connsiteX43" fmla="*/ 896896 w 1206042"/>
                <a:gd name="connsiteY43" fmla="*/ 110790 h 2498067"/>
                <a:gd name="connsiteX44" fmla="*/ 878507 w 1206042"/>
                <a:gd name="connsiteY44" fmla="*/ 55625 h 2498067"/>
                <a:gd name="connsiteX45" fmla="*/ 883564 w 1206042"/>
                <a:gd name="connsiteY45" fmla="*/ 35398 h 2498067"/>
                <a:gd name="connsiteX0" fmla="*/ 883564 w 1281045"/>
                <a:gd name="connsiteY0" fmla="*/ 35398 h 2498068"/>
                <a:gd name="connsiteX1" fmla="*/ 894138 w 1281045"/>
                <a:gd name="connsiteY1" fmla="*/ 45511 h 2498068"/>
                <a:gd name="connsiteX2" fmla="*/ 910687 w 1281045"/>
                <a:gd name="connsiteY2" fmla="*/ 59303 h 2498068"/>
                <a:gd name="connsiteX3" fmla="*/ 1051818 w 1281045"/>
                <a:gd name="connsiteY3" fmla="*/ 291457 h 2498068"/>
                <a:gd name="connsiteX4" fmla="*/ 1185134 w 1281045"/>
                <a:gd name="connsiteY4" fmla="*/ 746570 h 2498068"/>
                <a:gd name="connsiteX5" fmla="*/ 1205361 w 1281045"/>
                <a:gd name="connsiteY5" fmla="*/ 1137324 h 2498068"/>
                <a:gd name="connsiteX6" fmla="*/ 1192490 w 1281045"/>
                <a:gd name="connsiteY6" fmla="*/ 1242138 h 2498068"/>
                <a:gd name="connsiteX7" fmla="*/ 1192030 w 1281045"/>
                <a:gd name="connsiteY7" fmla="*/ 1259148 h 2498068"/>
                <a:gd name="connsiteX8" fmla="*/ 1191570 w 1281045"/>
                <a:gd name="connsiteY8" fmla="*/ 1287190 h 2498068"/>
                <a:gd name="connsiteX9" fmla="*/ 1192490 w 1281045"/>
                <a:gd name="connsiteY9" fmla="*/ 1413610 h 2498068"/>
                <a:gd name="connsiteX10" fmla="*/ 1192490 w 1281045"/>
                <a:gd name="connsiteY10" fmla="*/ 1555201 h 2498068"/>
                <a:gd name="connsiteX11" fmla="*/ 1185594 w 1281045"/>
                <a:gd name="connsiteY11" fmla="*/ 1582784 h 2498068"/>
                <a:gd name="connsiteX12" fmla="*/ 1184675 w 1281045"/>
                <a:gd name="connsiteY12" fmla="*/ 1724835 h 2498068"/>
                <a:gd name="connsiteX13" fmla="*/ 1195708 w 1281045"/>
                <a:gd name="connsiteY13" fmla="*/ 2498068 h 2498068"/>
                <a:gd name="connsiteX14" fmla="*/ 0 w 1281045"/>
                <a:gd name="connsiteY14" fmla="*/ 2498068 h 2498068"/>
                <a:gd name="connsiteX15" fmla="*/ 19768 w 1281045"/>
                <a:gd name="connsiteY15" fmla="*/ 2241090 h 2498068"/>
                <a:gd name="connsiteX16" fmla="*/ 44592 w 1281045"/>
                <a:gd name="connsiteY16" fmla="*/ 2024566 h 2498068"/>
                <a:gd name="connsiteX17" fmla="*/ 68497 w 1281045"/>
                <a:gd name="connsiteY17" fmla="*/ 1868264 h 2498068"/>
                <a:gd name="connsiteX18" fmla="*/ 110790 w 1281045"/>
                <a:gd name="connsiteY18" fmla="*/ 1660015 h 2498068"/>
                <a:gd name="connsiteX19" fmla="*/ 144349 w 1281045"/>
                <a:gd name="connsiteY19" fmla="*/ 1560258 h 2498068"/>
                <a:gd name="connsiteX20" fmla="*/ 151705 w 1281045"/>
                <a:gd name="connsiteY20" fmla="*/ 1532216 h 2498068"/>
                <a:gd name="connsiteX21" fmla="*/ 154923 w 1281045"/>
                <a:gd name="connsiteY21" fmla="*/ 1504173 h 2498068"/>
                <a:gd name="connsiteX22" fmla="*/ 224799 w 1281045"/>
                <a:gd name="connsiteY22" fmla="*/ 1231105 h 2498068"/>
                <a:gd name="connsiteX23" fmla="*/ 265253 w 1281045"/>
                <a:gd name="connsiteY23" fmla="*/ 939649 h 2498068"/>
                <a:gd name="connsiteX24" fmla="*/ 286400 w 1281045"/>
                <a:gd name="connsiteY24" fmla="*/ 758063 h 2498068"/>
                <a:gd name="connsiteX25" fmla="*/ 309385 w 1281045"/>
                <a:gd name="connsiteY25" fmla="*/ 526828 h 2498068"/>
                <a:gd name="connsiteX26" fmla="*/ 321338 w 1281045"/>
                <a:gd name="connsiteY26" fmla="*/ 390754 h 2498068"/>
                <a:gd name="connsiteX27" fmla="*/ 325016 w 1281045"/>
                <a:gd name="connsiteY27" fmla="*/ 325935 h 2498068"/>
                <a:gd name="connsiteX28" fmla="*/ 328693 w 1281045"/>
                <a:gd name="connsiteY28" fmla="*/ 124122 h 2498068"/>
                <a:gd name="connsiteX29" fmla="*/ 331911 w 1281045"/>
                <a:gd name="connsiteY29" fmla="*/ 70336 h 2498068"/>
                <a:gd name="connsiteX30" fmla="*/ 397650 w 1281045"/>
                <a:gd name="connsiteY30" fmla="*/ 0 h 2498068"/>
                <a:gd name="connsiteX31" fmla="*/ 407304 w 1281045"/>
                <a:gd name="connsiteY31" fmla="*/ 17929 h 2498068"/>
                <a:gd name="connsiteX32" fmla="*/ 410522 w 1281045"/>
                <a:gd name="connsiteY32" fmla="*/ 74013 h 2498068"/>
                <a:gd name="connsiteX33" fmla="*/ 415119 w 1281045"/>
                <a:gd name="connsiteY33" fmla="*/ 255599 h 2498068"/>
                <a:gd name="connsiteX34" fmla="*/ 422474 w 1281045"/>
                <a:gd name="connsiteY34" fmla="*/ 566823 h 2498068"/>
                <a:gd name="connsiteX35" fmla="*/ 424773 w 1281045"/>
                <a:gd name="connsiteY35" fmla="*/ 664282 h 2498068"/>
                <a:gd name="connsiteX36" fmla="*/ 442242 w 1281045"/>
                <a:gd name="connsiteY36" fmla="*/ 683130 h 2498068"/>
                <a:gd name="connsiteX37" fmla="*/ 608197 w 1281045"/>
                <a:gd name="connsiteY37" fmla="*/ 685888 h 2498068"/>
                <a:gd name="connsiteX38" fmla="*/ 842190 w 1281045"/>
                <a:gd name="connsiteY38" fmla="*/ 677154 h 2498068"/>
                <a:gd name="connsiteX39" fmla="*/ 1046761 w 1281045"/>
                <a:gd name="connsiteY39" fmla="*/ 662443 h 2498068"/>
                <a:gd name="connsiteX40" fmla="*/ 1062392 w 1281045"/>
                <a:gd name="connsiteY40" fmla="*/ 638538 h 2498068"/>
                <a:gd name="connsiteX41" fmla="*/ 992515 w 1281045"/>
                <a:gd name="connsiteY41" fmla="*/ 414659 h 2498068"/>
                <a:gd name="connsiteX42" fmla="*/ 896896 w 1281045"/>
                <a:gd name="connsiteY42" fmla="*/ 110790 h 2498068"/>
                <a:gd name="connsiteX43" fmla="*/ 878507 w 1281045"/>
                <a:gd name="connsiteY43" fmla="*/ 55625 h 2498068"/>
                <a:gd name="connsiteX44" fmla="*/ 883564 w 1281045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1705 w 1206042"/>
                <a:gd name="connsiteY20" fmla="*/ 1532216 h 2498068"/>
                <a:gd name="connsiteX21" fmla="*/ 154923 w 1206042"/>
                <a:gd name="connsiteY21" fmla="*/ 1504173 h 2498068"/>
                <a:gd name="connsiteX22" fmla="*/ 224799 w 1206042"/>
                <a:gd name="connsiteY22" fmla="*/ 1231105 h 2498068"/>
                <a:gd name="connsiteX23" fmla="*/ 265253 w 1206042"/>
                <a:gd name="connsiteY23" fmla="*/ 939649 h 2498068"/>
                <a:gd name="connsiteX24" fmla="*/ 286400 w 1206042"/>
                <a:gd name="connsiteY24" fmla="*/ 758063 h 2498068"/>
                <a:gd name="connsiteX25" fmla="*/ 309385 w 1206042"/>
                <a:gd name="connsiteY25" fmla="*/ 526828 h 2498068"/>
                <a:gd name="connsiteX26" fmla="*/ 321338 w 1206042"/>
                <a:gd name="connsiteY26" fmla="*/ 390754 h 2498068"/>
                <a:gd name="connsiteX27" fmla="*/ 325016 w 1206042"/>
                <a:gd name="connsiteY27" fmla="*/ 325935 h 2498068"/>
                <a:gd name="connsiteX28" fmla="*/ 328693 w 1206042"/>
                <a:gd name="connsiteY28" fmla="*/ 124122 h 2498068"/>
                <a:gd name="connsiteX29" fmla="*/ 331911 w 1206042"/>
                <a:gd name="connsiteY29" fmla="*/ 70336 h 2498068"/>
                <a:gd name="connsiteX30" fmla="*/ 397650 w 1206042"/>
                <a:gd name="connsiteY30" fmla="*/ 0 h 2498068"/>
                <a:gd name="connsiteX31" fmla="*/ 407304 w 1206042"/>
                <a:gd name="connsiteY31" fmla="*/ 17929 h 2498068"/>
                <a:gd name="connsiteX32" fmla="*/ 410522 w 1206042"/>
                <a:gd name="connsiteY32" fmla="*/ 74013 h 2498068"/>
                <a:gd name="connsiteX33" fmla="*/ 415119 w 1206042"/>
                <a:gd name="connsiteY33" fmla="*/ 255599 h 2498068"/>
                <a:gd name="connsiteX34" fmla="*/ 422474 w 1206042"/>
                <a:gd name="connsiteY34" fmla="*/ 566823 h 2498068"/>
                <a:gd name="connsiteX35" fmla="*/ 424773 w 1206042"/>
                <a:gd name="connsiteY35" fmla="*/ 664282 h 2498068"/>
                <a:gd name="connsiteX36" fmla="*/ 442242 w 1206042"/>
                <a:gd name="connsiteY36" fmla="*/ 683130 h 2498068"/>
                <a:gd name="connsiteX37" fmla="*/ 608197 w 1206042"/>
                <a:gd name="connsiteY37" fmla="*/ 685888 h 2498068"/>
                <a:gd name="connsiteX38" fmla="*/ 842190 w 1206042"/>
                <a:gd name="connsiteY38" fmla="*/ 677154 h 2498068"/>
                <a:gd name="connsiteX39" fmla="*/ 1046761 w 1206042"/>
                <a:gd name="connsiteY39" fmla="*/ 662443 h 2498068"/>
                <a:gd name="connsiteX40" fmla="*/ 1062392 w 1206042"/>
                <a:gd name="connsiteY40" fmla="*/ 638538 h 2498068"/>
                <a:gd name="connsiteX41" fmla="*/ 992515 w 1206042"/>
                <a:gd name="connsiteY41" fmla="*/ 414659 h 2498068"/>
                <a:gd name="connsiteX42" fmla="*/ 896896 w 1206042"/>
                <a:gd name="connsiteY42" fmla="*/ 110790 h 2498068"/>
                <a:gd name="connsiteX43" fmla="*/ 878507 w 1206042"/>
                <a:gd name="connsiteY43" fmla="*/ 55625 h 2498068"/>
                <a:gd name="connsiteX44" fmla="*/ 883564 w 1206042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4923 w 1206042"/>
                <a:gd name="connsiteY20" fmla="*/ 1504173 h 2498068"/>
                <a:gd name="connsiteX21" fmla="*/ 224799 w 1206042"/>
                <a:gd name="connsiteY21" fmla="*/ 1231105 h 2498068"/>
                <a:gd name="connsiteX22" fmla="*/ 265253 w 1206042"/>
                <a:gd name="connsiteY22" fmla="*/ 939649 h 2498068"/>
                <a:gd name="connsiteX23" fmla="*/ 286400 w 1206042"/>
                <a:gd name="connsiteY23" fmla="*/ 758063 h 2498068"/>
                <a:gd name="connsiteX24" fmla="*/ 309385 w 1206042"/>
                <a:gd name="connsiteY24" fmla="*/ 526828 h 2498068"/>
                <a:gd name="connsiteX25" fmla="*/ 321338 w 1206042"/>
                <a:gd name="connsiteY25" fmla="*/ 390754 h 2498068"/>
                <a:gd name="connsiteX26" fmla="*/ 325016 w 1206042"/>
                <a:gd name="connsiteY26" fmla="*/ 325935 h 2498068"/>
                <a:gd name="connsiteX27" fmla="*/ 328693 w 1206042"/>
                <a:gd name="connsiteY27" fmla="*/ 124122 h 2498068"/>
                <a:gd name="connsiteX28" fmla="*/ 331911 w 1206042"/>
                <a:gd name="connsiteY28" fmla="*/ 70336 h 2498068"/>
                <a:gd name="connsiteX29" fmla="*/ 397650 w 1206042"/>
                <a:gd name="connsiteY29" fmla="*/ 0 h 2498068"/>
                <a:gd name="connsiteX30" fmla="*/ 407304 w 1206042"/>
                <a:gd name="connsiteY30" fmla="*/ 17929 h 2498068"/>
                <a:gd name="connsiteX31" fmla="*/ 410522 w 1206042"/>
                <a:gd name="connsiteY31" fmla="*/ 74013 h 2498068"/>
                <a:gd name="connsiteX32" fmla="*/ 415119 w 1206042"/>
                <a:gd name="connsiteY32" fmla="*/ 255599 h 2498068"/>
                <a:gd name="connsiteX33" fmla="*/ 422474 w 1206042"/>
                <a:gd name="connsiteY33" fmla="*/ 566823 h 2498068"/>
                <a:gd name="connsiteX34" fmla="*/ 424773 w 1206042"/>
                <a:gd name="connsiteY34" fmla="*/ 664282 h 2498068"/>
                <a:gd name="connsiteX35" fmla="*/ 442242 w 1206042"/>
                <a:gd name="connsiteY35" fmla="*/ 683130 h 2498068"/>
                <a:gd name="connsiteX36" fmla="*/ 608197 w 1206042"/>
                <a:gd name="connsiteY36" fmla="*/ 685888 h 2498068"/>
                <a:gd name="connsiteX37" fmla="*/ 842190 w 1206042"/>
                <a:gd name="connsiteY37" fmla="*/ 677154 h 2498068"/>
                <a:gd name="connsiteX38" fmla="*/ 1046761 w 1206042"/>
                <a:gd name="connsiteY38" fmla="*/ 662443 h 2498068"/>
                <a:gd name="connsiteX39" fmla="*/ 1062392 w 1206042"/>
                <a:gd name="connsiteY39" fmla="*/ 638538 h 2498068"/>
                <a:gd name="connsiteX40" fmla="*/ 992515 w 1206042"/>
                <a:gd name="connsiteY40" fmla="*/ 414659 h 2498068"/>
                <a:gd name="connsiteX41" fmla="*/ 896896 w 1206042"/>
                <a:gd name="connsiteY41" fmla="*/ 110790 h 2498068"/>
                <a:gd name="connsiteX42" fmla="*/ 878507 w 1206042"/>
                <a:gd name="connsiteY42" fmla="*/ 55625 h 2498068"/>
                <a:gd name="connsiteX43" fmla="*/ 883564 w 1206042"/>
                <a:gd name="connsiteY43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224799 w 1206042"/>
                <a:gd name="connsiteY20" fmla="*/ 1231105 h 2498068"/>
                <a:gd name="connsiteX21" fmla="*/ 265253 w 1206042"/>
                <a:gd name="connsiteY21" fmla="*/ 939649 h 2498068"/>
                <a:gd name="connsiteX22" fmla="*/ 286400 w 1206042"/>
                <a:gd name="connsiteY22" fmla="*/ 758063 h 2498068"/>
                <a:gd name="connsiteX23" fmla="*/ 309385 w 1206042"/>
                <a:gd name="connsiteY23" fmla="*/ 526828 h 2498068"/>
                <a:gd name="connsiteX24" fmla="*/ 321338 w 1206042"/>
                <a:gd name="connsiteY24" fmla="*/ 390754 h 2498068"/>
                <a:gd name="connsiteX25" fmla="*/ 325016 w 1206042"/>
                <a:gd name="connsiteY25" fmla="*/ 325935 h 2498068"/>
                <a:gd name="connsiteX26" fmla="*/ 328693 w 1206042"/>
                <a:gd name="connsiteY26" fmla="*/ 124122 h 2498068"/>
                <a:gd name="connsiteX27" fmla="*/ 331911 w 1206042"/>
                <a:gd name="connsiteY27" fmla="*/ 70336 h 2498068"/>
                <a:gd name="connsiteX28" fmla="*/ 397650 w 1206042"/>
                <a:gd name="connsiteY28" fmla="*/ 0 h 2498068"/>
                <a:gd name="connsiteX29" fmla="*/ 407304 w 1206042"/>
                <a:gd name="connsiteY29" fmla="*/ 17929 h 2498068"/>
                <a:gd name="connsiteX30" fmla="*/ 410522 w 1206042"/>
                <a:gd name="connsiteY30" fmla="*/ 74013 h 2498068"/>
                <a:gd name="connsiteX31" fmla="*/ 415119 w 1206042"/>
                <a:gd name="connsiteY31" fmla="*/ 255599 h 2498068"/>
                <a:gd name="connsiteX32" fmla="*/ 422474 w 1206042"/>
                <a:gd name="connsiteY32" fmla="*/ 566823 h 2498068"/>
                <a:gd name="connsiteX33" fmla="*/ 424773 w 1206042"/>
                <a:gd name="connsiteY33" fmla="*/ 664282 h 2498068"/>
                <a:gd name="connsiteX34" fmla="*/ 442242 w 1206042"/>
                <a:gd name="connsiteY34" fmla="*/ 683130 h 2498068"/>
                <a:gd name="connsiteX35" fmla="*/ 608197 w 1206042"/>
                <a:gd name="connsiteY35" fmla="*/ 685888 h 2498068"/>
                <a:gd name="connsiteX36" fmla="*/ 842190 w 1206042"/>
                <a:gd name="connsiteY36" fmla="*/ 677154 h 2498068"/>
                <a:gd name="connsiteX37" fmla="*/ 1046761 w 1206042"/>
                <a:gd name="connsiteY37" fmla="*/ 662443 h 2498068"/>
                <a:gd name="connsiteX38" fmla="*/ 1062392 w 1206042"/>
                <a:gd name="connsiteY38" fmla="*/ 638538 h 2498068"/>
                <a:gd name="connsiteX39" fmla="*/ 992515 w 1206042"/>
                <a:gd name="connsiteY39" fmla="*/ 414659 h 2498068"/>
                <a:gd name="connsiteX40" fmla="*/ 896896 w 1206042"/>
                <a:gd name="connsiteY40" fmla="*/ 110790 h 2498068"/>
                <a:gd name="connsiteX41" fmla="*/ 878507 w 1206042"/>
                <a:gd name="connsiteY41" fmla="*/ 55625 h 2498068"/>
                <a:gd name="connsiteX42" fmla="*/ 883564 w 1206042"/>
                <a:gd name="connsiteY42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1570 w 1206042"/>
                <a:gd name="connsiteY7" fmla="*/ 1287190 h 2498068"/>
                <a:gd name="connsiteX8" fmla="*/ 1192490 w 1206042"/>
                <a:gd name="connsiteY8" fmla="*/ 1413610 h 2498068"/>
                <a:gd name="connsiteX9" fmla="*/ 1192490 w 1206042"/>
                <a:gd name="connsiteY9" fmla="*/ 1555201 h 2498068"/>
                <a:gd name="connsiteX10" fmla="*/ 1185594 w 1206042"/>
                <a:gd name="connsiteY10" fmla="*/ 1582784 h 2498068"/>
                <a:gd name="connsiteX11" fmla="*/ 1184675 w 1206042"/>
                <a:gd name="connsiteY11" fmla="*/ 1724835 h 2498068"/>
                <a:gd name="connsiteX12" fmla="*/ 1195708 w 1206042"/>
                <a:gd name="connsiteY12" fmla="*/ 2498068 h 2498068"/>
                <a:gd name="connsiteX13" fmla="*/ 0 w 1206042"/>
                <a:gd name="connsiteY13" fmla="*/ 2498068 h 2498068"/>
                <a:gd name="connsiteX14" fmla="*/ 19768 w 1206042"/>
                <a:gd name="connsiteY14" fmla="*/ 2241090 h 2498068"/>
                <a:gd name="connsiteX15" fmla="*/ 44592 w 1206042"/>
                <a:gd name="connsiteY15" fmla="*/ 2024566 h 2498068"/>
                <a:gd name="connsiteX16" fmla="*/ 68497 w 1206042"/>
                <a:gd name="connsiteY16" fmla="*/ 1868264 h 2498068"/>
                <a:gd name="connsiteX17" fmla="*/ 110790 w 1206042"/>
                <a:gd name="connsiteY17" fmla="*/ 1660015 h 2498068"/>
                <a:gd name="connsiteX18" fmla="*/ 144349 w 1206042"/>
                <a:gd name="connsiteY18" fmla="*/ 1560258 h 2498068"/>
                <a:gd name="connsiteX19" fmla="*/ 224799 w 1206042"/>
                <a:gd name="connsiteY19" fmla="*/ 1231105 h 2498068"/>
                <a:gd name="connsiteX20" fmla="*/ 265253 w 1206042"/>
                <a:gd name="connsiteY20" fmla="*/ 939649 h 2498068"/>
                <a:gd name="connsiteX21" fmla="*/ 286400 w 1206042"/>
                <a:gd name="connsiteY21" fmla="*/ 758063 h 2498068"/>
                <a:gd name="connsiteX22" fmla="*/ 309385 w 1206042"/>
                <a:gd name="connsiteY22" fmla="*/ 526828 h 2498068"/>
                <a:gd name="connsiteX23" fmla="*/ 321338 w 1206042"/>
                <a:gd name="connsiteY23" fmla="*/ 390754 h 2498068"/>
                <a:gd name="connsiteX24" fmla="*/ 325016 w 1206042"/>
                <a:gd name="connsiteY24" fmla="*/ 325935 h 2498068"/>
                <a:gd name="connsiteX25" fmla="*/ 328693 w 1206042"/>
                <a:gd name="connsiteY25" fmla="*/ 124122 h 2498068"/>
                <a:gd name="connsiteX26" fmla="*/ 331911 w 1206042"/>
                <a:gd name="connsiteY26" fmla="*/ 70336 h 2498068"/>
                <a:gd name="connsiteX27" fmla="*/ 397650 w 1206042"/>
                <a:gd name="connsiteY27" fmla="*/ 0 h 2498068"/>
                <a:gd name="connsiteX28" fmla="*/ 407304 w 1206042"/>
                <a:gd name="connsiteY28" fmla="*/ 17929 h 2498068"/>
                <a:gd name="connsiteX29" fmla="*/ 410522 w 1206042"/>
                <a:gd name="connsiteY29" fmla="*/ 74013 h 2498068"/>
                <a:gd name="connsiteX30" fmla="*/ 415119 w 1206042"/>
                <a:gd name="connsiteY30" fmla="*/ 255599 h 2498068"/>
                <a:gd name="connsiteX31" fmla="*/ 422474 w 1206042"/>
                <a:gd name="connsiteY31" fmla="*/ 566823 h 2498068"/>
                <a:gd name="connsiteX32" fmla="*/ 424773 w 1206042"/>
                <a:gd name="connsiteY32" fmla="*/ 664282 h 2498068"/>
                <a:gd name="connsiteX33" fmla="*/ 442242 w 1206042"/>
                <a:gd name="connsiteY33" fmla="*/ 683130 h 2498068"/>
                <a:gd name="connsiteX34" fmla="*/ 608197 w 1206042"/>
                <a:gd name="connsiteY34" fmla="*/ 685888 h 2498068"/>
                <a:gd name="connsiteX35" fmla="*/ 842190 w 1206042"/>
                <a:gd name="connsiteY35" fmla="*/ 677154 h 2498068"/>
                <a:gd name="connsiteX36" fmla="*/ 1046761 w 1206042"/>
                <a:gd name="connsiteY36" fmla="*/ 662443 h 2498068"/>
                <a:gd name="connsiteX37" fmla="*/ 1062392 w 1206042"/>
                <a:gd name="connsiteY37" fmla="*/ 638538 h 2498068"/>
                <a:gd name="connsiteX38" fmla="*/ 992515 w 1206042"/>
                <a:gd name="connsiteY38" fmla="*/ 414659 h 2498068"/>
                <a:gd name="connsiteX39" fmla="*/ 896896 w 1206042"/>
                <a:gd name="connsiteY39" fmla="*/ 110790 h 2498068"/>
                <a:gd name="connsiteX40" fmla="*/ 878507 w 1206042"/>
                <a:gd name="connsiteY40" fmla="*/ 55625 h 2498068"/>
                <a:gd name="connsiteX41" fmla="*/ 883564 w 1206042"/>
                <a:gd name="connsiteY41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1570 w 1206042"/>
                <a:gd name="connsiteY6" fmla="*/ 1287190 h 2498068"/>
                <a:gd name="connsiteX7" fmla="*/ 1192490 w 1206042"/>
                <a:gd name="connsiteY7" fmla="*/ 1413610 h 2498068"/>
                <a:gd name="connsiteX8" fmla="*/ 1192490 w 1206042"/>
                <a:gd name="connsiteY8" fmla="*/ 1555201 h 2498068"/>
                <a:gd name="connsiteX9" fmla="*/ 1185594 w 1206042"/>
                <a:gd name="connsiteY9" fmla="*/ 1582784 h 2498068"/>
                <a:gd name="connsiteX10" fmla="*/ 1184675 w 1206042"/>
                <a:gd name="connsiteY10" fmla="*/ 1724835 h 2498068"/>
                <a:gd name="connsiteX11" fmla="*/ 1195708 w 1206042"/>
                <a:gd name="connsiteY11" fmla="*/ 2498068 h 2498068"/>
                <a:gd name="connsiteX12" fmla="*/ 0 w 1206042"/>
                <a:gd name="connsiteY12" fmla="*/ 2498068 h 2498068"/>
                <a:gd name="connsiteX13" fmla="*/ 19768 w 1206042"/>
                <a:gd name="connsiteY13" fmla="*/ 2241090 h 2498068"/>
                <a:gd name="connsiteX14" fmla="*/ 44592 w 1206042"/>
                <a:gd name="connsiteY14" fmla="*/ 2024566 h 2498068"/>
                <a:gd name="connsiteX15" fmla="*/ 68497 w 1206042"/>
                <a:gd name="connsiteY15" fmla="*/ 1868264 h 2498068"/>
                <a:gd name="connsiteX16" fmla="*/ 110790 w 1206042"/>
                <a:gd name="connsiteY16" fmla="*/ 1660015 h 2498068"/>
                <a:gd name="connsiteX17" fmla="*/ 144349 w 1206042"/>
                <a:gd name="connsiteY17" fmla="*/ 1560258 h 2498068"/>
                <a:gd name="connsiteX18" fmla="*/ 224799 w 1206042"/>
                <a:gd name="connsiteY18" fmla="*/ 1231105 h 2498068"/>
                <a:gd name="connsiteX19" fmla="*/ 265253 w 1206042"/>
                <a:gd name="connsiteY19" fmla="*/ 939649 h 2498068"/>
                <a:gd name="connsiteX20" fmla="*/ 286400 w 1206042"/>
                <a:gd name="connsiteY20" fmla="*/ 758063 h 2498068"/>
                <a:gd name="connsiteX21" fmla="*/ 309385 w 1206042"/>
                <a:gd name="connsiteY21" fmla="*/ 526828 h 2498068"/>
                <a:gd name="connsiteX22" fmla="*/ 321338 w 1206042"/>
                <a:gd name="connsiteY22" fmla="*/ 390754 h 2498068"/>
                <a:gd name="connsiteX23" fmla="*/ 325016 w 1206042"/>
                <a:gd name="connsiteY23" fmla="*/ 325935 h 2498068"/>
                <a:gd name="connsiteX24" fmla="*/ 328693 w 1206042"/>
                <a:gd name="connsiteY24" fmla="*/ 124122 h 2498068"/>
                <a:gd name="connsiteX25" fmla="*/ 331911 w 1206042"/>
                <a:gd name="connsiteY25" fmla="*/ 70336 h 2498068"/>
                <a:gd name="connsiteX26" fmla="*/ 397650 w 1206042"/>
                <a:gd name="connsiteY26" fmla="*/ 0 h 2498068"/>
                <a:gd name="connsiteX27" fmla="*/ 407304 w 1206042"/>
                <a:gd name="connsiteY27" fmla="*/ 17929 h 2498068"/>
                <a:gd name="connsiteX28" fmla="*/ 410522 w 1206042"/>
                <a:gd name="connsiteY28" fmla="*/ 74013 h 2498068"/>
                <a:gd name="connsiteX29" fmla="*/ 415119 w 1206042"/>
                <a:gd name="connsiteY29" fmla="*/ 255599 h 2498068"/>
                <a:gd name="connsiteX30" fmla="*/ 422474 w 1206042"/>
                <a:gd name="connsiteY30" fmla="*/ 566823 h 2498068"/>
                <a:gd name="connsiteX31" fmla="*/ 424773 w 1206042"/>
                <a:gd name="connsiteY31" fmla="*/ 664282 h 2498068"/>
                <a:gd name="connsiteX32" fmla="*/ 442242 w 1206042"/>
                <a:gd name="connsiteY32" fmla="*/ 683130 h 2498068"/>
                <a:gd name="connsiteX33" fmla="*/ 608197 w 1206042"/>
                <a:gd name="connsiteY33" fmla="*/ 685888 h 2498068"/>
                <a:gd name="connsiteX34" fmla="*/ 842190 w 1206042"/>
                <a:gd name="connsiteY34" fmla="*/ 677154 h 2498068"/>
                <a:gd name="connsiteX35" fmla="*/ 1046761 w 1206042"/>
                <a:gd name="connsiteY35" fmla="*/ 662443 h 2498068"/>
                <a:gd name="connsiteX36" fmla="*/ 1062392 w 1206042"/>
                <a:gd name="connsiteY36" fmla="*/ 638538 h 2498068"/>
                <a:gd name="connsiteX37" fmla="*/ 992515 w 1206042"/>
                <a:gd name="connsiteY37" fmla="*/ 414659 h 2498068"/>
                <a:gd name="connsiteX38" fmla="*/ 896896 w 1206042"/>
                <a:gd name="connsiteY38" fmla="*/ 110790 h 2498068"/>
                <a:gd name="connsiteX39" fmla="*/ 878507 w 1206042"/>
                <a:gd name="connsiteY39" fmla="*/ 55625 h 2498068"/>
                <a:gd name="connsiteX40" fmla="*/ 883564 w 1206042"/>
                <a:gd name="connsiteY40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413610 h 2498068"/>
                <a:gd name="connsiteX7" fmla="*/ 1192490 w 1206042"/>
                <a:gd name="connsiteY7" fmla="*/ 1555201 h 2498068"/>
                <a:gd name="connsiteX8" fmla="*/ 1185594 w 1206042"/>
                <a:gd name="connsiteY8" fmla="*/ 1582784 h 2498068"/>
                <a:gd name="connsiteX9" fmla="*/ 1184675 w 1206042"/>
                <a:gd name="connsiteY9" fmla="*/ 1724835 h 2498068"/>
                <a:gd name="connsiteX10" fmla="*/ 1195708 w 1206042"/>
                <a:gd name="connsiteY10" fmla="*/ 2498068 h 2498068"/>
                <a:gd name="connsiteX11" fmla="*/ 0 w 1206042"/>
                <a:gd name="connsiteY11" fmla="*/ 2498068 h 2498068"/>
                <a:gd name="connsiteX12" fmla="*/ 19768 w 1206042"/>
                <a:gd name="connsiteY12" fmla="*/ 2241090 h 2498068"/>
                <a:gd name="connsiteX13" fmla="*/ 44592 w 1206042"/>
                <a:gd name="connsiteY13" fmla="*/ 2024566 h 2498068"/>
                <a:gd name="connsiteX14" fmla="*/ 68497 w 1206042"/>
                <a:gd name="connsiteY14" fmla="*/ 1868264 h 2498068"/>
                <a:gd name="connsiteX15" fmla="*/ 110790 w 1206042"/>
                <a:gd name="connsiteY15" fmla="*/ 1660015 h 2498068"/>
                <a:gd name="connsiteX16" fmla="*/ 144349 w 1206042"/>
                <a:gd name="connsiteY16" fmla="*/ 1560258 h 2498068"/>
                <a:gd name="connsiteX17" fmla="*/ 224799 w 1206042"/>
                <a:gd name="connsiteY17" fmla="*/ 1231105 h 2498068"/>
                <a:gd name="connsiteX18" fmla="*/ 265253 w 1206042"/>
                <a:gd name="connsiteY18" fmla="*/ 939649 h 2498068"/>
                <a:gd name="connsiteX19" fmla="*/ 286400 w 1206042"/>
                <a:gd name="connsiteY19" fmla="*/ 758063 h 2498068"/>
                <a:gd name="connsiteX20" fmla="*/ 309385 w 1206042"/>
                <a:gd name="connsiteY20" fmla="*/ 526828 h 2498068"/>
                <a:gd name="connsiteX21" fmla="*/ 321338 w 1206042"/>
                <a:gd name="connsiteY21" fmla="*/ 390754 h 2498068"/>
                <a:gd name="connsiteX22" fmla="*/ 325016 w 1206042"/>
                <a:gd name="connsiteY22" fmla="*/ 325935 h 2498068"/>
                <a:gd name="connsiteX23" fmla="*/ 328693 w 1206042"/>
                <a:gd name="connsiteY23" fmla="*/ 124122 h 2498068"/>
                <a:gd name="connsiteX24" fmla="*/ 331911 w 1206042"/>
                <a:gd name="connsiteY24" fmla="*/ 70336 h 2498068"/>
                <a:gd name="connsiteX25" fmla="*/ 397650 w 1206042"/>
                <a:gd name="connsiteY25" fmla="*/ 0 h 2498068"/>
                <a:gd name="connsiteX26" fmla="*/ 407304 w 1206042"/>
                <a:gd name="connsiteY26" fmla="*/ 17929 h 2498068"/>
                <a:gd name="connsiteX27" fmla="*/ 410522 w 1206042"/>
                <a:gd name="connsiteY27" fmla="*/ 74013 h 2498068"/>
                <a:gd name="connsiteX28" fmla="*/ 415119 w 1206042"/>
                <a:gd name="connsiteY28" fmla="*/ 255599 h 2498068"/>
                <a:gd name="connsiteX29" fmla="*/ 422474 w 1206042"/>
                <a:gd name="connsiteY29" fmla="*/ 566823 h 2498068"/>
                <a:gd name="connsiteX30" fmla="*/ 424773 w 1206042"/>
                <a:gd name="connsiteY30" fmla="*/ 664282 h 2498068"/>
                <a:gd name="connsiteX31" fmla="*/ 442242 w 1206042"/>
                <a:gd name="connsiteY31" fmla="*/ 683130 h 2498068"/>
                <a:gd name="connsiteX32" fmla="*/ 608197 w 1206042"/>
                <a:gd name="connsiteY32" fmla="*/ 685888 h 2498068"/>
                <a:gd name="connsiteX33" fmla="*/ 842190 w 1206042"/>
                <a:gd name="connsiteY33" fmla="*/ 677154 h 2498068"/>
                <a:gd name="connsiteX34" fmla="*/ 1046761 w 1206042"/>
                <a:gd name="connsiteY34" fmla="*/ 662443 h 2498068"/>
                <a:gd name="connsiteX35" fmla="*/ 1062392 w 1206042"/>
                <a:gd name="connsiteY35" fmla="*/ 638538 h 2498068"/>
                <a:gd name="connsiteX36" fmla="*/ 992515 w 1206042"/>
                <a:gd name="connsiteY36" fmla="*/ 414659 h 2498068"/>
                <a:gd name="connsiteX37" fmla="*/ 896896 w 1206042"/>
                <a:gd name="connsiteY37" fmla="*/ 110790 h 2498068"/>
                <a:gd name="connsiteX38" fmla="*/ 878507 w 1206042"/>
                <a:gd name="connsiteY38" fmla="*/ 55625 h 2498068"/>
                <a:gd name="connsiteX39" fmla="*/ 883564 w 1206042"/>
                <a:gd name="connsiteY39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555201 h 2498068"/>
                <a:gd name="connsiteX7" fmla="*/ 1185594 w 1206042"/>
                <a:gd name="connsiteY7" fmla="*/ 1582784 h 2498068"/>
                <a:gd name="connsiteX8" fmla="*/ 1184675 w 1206042"/>
                <a:gd name="connsiteY8" fmla="*/ 1724835 h 2498068"/>
                <a:gd name="connsiteX9" fmla="*/ 1195708 w 1206042"/>
                <a:gd name="connsiteY9" fmla="*/ 2498068 h 2498068"/>
                <a:gd name="connsiteX10" fmla="*/ 0 w 1206042"/>
                <a:gd name="connsiteY10" fmla="*/ 2498068 h 2498068"/>
                <a:gd name="connsiteX11" fmla="*/ 19768 w 1206042"/>
                <a:gd name="connsiteY11" fmla="*/ 2241090 h 2498068"/>
                <a:gd name="connsiteX12" fmla="*/ 44592 w 1206042"/>
                <a:gd name="connsiteY12" fmla="*/ 2024566 h 2498068"/>
                <a:gd name="connsiteX13" fmla="*/ 68497 w 1206042"/>
                <a:gd name="connsiteY13" fmla="*/ 1868264 h 2498068"/>
                <a:gd name="connsiteX14" fmla="*/ 110790 w 1206042"/>
                <a:gd name="connsiteY14" fmla="*/ 1660015 h 2498068"/>
                <a:gd name="connsiteX15" fmla="*/ 144349 w 1206042"/>
                <a:gd name="connsiteY15" fmla="*/ 1560258 h 2498068"/>
                <a:gd name="connsiteX16" fmla="*/ 224799 w 1206042"/>
                <a:gd name="connsiteY16" fmla="*/ 1231105 h 2498068"/>
                <a:gd name="connsiteX17" fmla="*/ 265253 w 1206042"/>
                <a:gd name="connsiteY17" fmla="*/ 939649 h 2498068"/>
                <a:gd name="connsiteX18" fmla="*/ 286400 w 1206042"/>
                <a:gd name="connsiteY18" fmla="*/ 758063 h 2498068"/>
                <a:gd name="connsiteX19" fmla="*/ 309385 w 1206042"/>
                <a:gd name="connsiteY19" fmla="*/ 526828 h 2498068"/>
                <a:gd name="connsiteX20" fmla="*/ 321338 w 1206042"/>
                <a:gd name="connsiteY20" fmla="*/ 390754 h 2498068"/>
                <a:gd name="connsiteX21" fmla="*/ 325016 w 1206042"/>
                <a:gd name="connsiteY21" fmla="*/ 325935 h 2498068"/>
                <a:gd name="connsiteX22" fmla="*/ 328693 w 1206042"/>
                <a:gd name="connsiteY22" fmla="*/ 124122 h 2498068"/>
                <a:gd name="connsiteX23" fmla="*/ 331911 w 1206042"/>
                <a:gd name="connsiteY23" fmla="*/ 70336 h 2498068"/>
                <a:gd name="connsiteX24" fmla="*/ 397650 w 1206042"/>
                <a:gd name="connsiteY24" fmla="*/ 0 h 2498068"/>
                <a:gd name="connsiteX25" fmla="*/ 407304 w 1206042"/>
                <a:gd name="connsiteY25" fmla="*/ 17929 h 2498068"/>
                <a:gd name="connsiteX26" fmla="*/ 410522 w 1206042"/>
                <a:gd name="connsiteY26" fmla="*/ 74013 h 2498068"/>
                <a:gd name="connsiteX27" fmla="*/ 415119 w 1206042"/>
                <a:gd name="connsiteY27" fmla="*/ 255599 h 2498068"/>
                <a:gd name="connsiteX28" fmla="*/ 422474 w 1206042"/>
                <a:gd name="connsiteY28" fmla="*/ 566823 h 2498068"/>
                <a:gd name="connsiteX29" fmla="*/ 424773 w 1206042"/>
                <a:gd name="connsiteY29" fmla="*/ 664282 h 2498068"/>
                <a:gd name="connsiteX30" fmla="*/ 442242 w 1206042"/>
                <a:gd name="connsiteY30" fmla="*/ 683130 h 2498068"/>
                <a:gd name="connsiteX31" fmla="*/ 608197 w 1206042"/>
                <a:gd name="connsiteY31" fmla="*/ 685888 h 2498068"/>
                <a:gd name="connsiteX32" fmla="*/ 842190 w 1206042"/>
                <a:gd name="connsiteY32" fmla="*/ 677154 h 2498068"/>
                <a:gd name="connsiteX33" fmla="*/ 1046761 w 1206042"/>
                <a:gd name="connsiteY33" fmla="*/ 662443 h 2498068"/>
                <a:gd name="connsiteX34" fmla="*/ 1062392 w 1206042"/>
                <a:gd name="connsiteY34" fmla="*/ 638538 h 2498068"/>
                <a:gd name="connsiteX35" fmla="*/ 992515 w 1206042"/>
                <a:gd name="connsiteY35" fmla="*/ 414659 h 2498068"/>
                <a:gd name="connsiteX36" fmla="*/ 896896 w 1206042"/>
                <a:gd name="connsiteY36" fmla="*/ 110790 h 2498068"/>
                <a:gd name="connsiteX37" fmla="*/ 878507 w 1206042"/>
                <a:gd name="connsiteY37" fmla="*/ 55625 h 2498068"/>
                <a:gd name="connsiteX38" fmla="*/ 883564 w 1206042"/>
                <a:gd name="connsiteY38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842190 w 1206042"/>
                <a:gd name="connsiteY30" fmla="*/ 677154 h 2498068"/>
                <a:gd name="connsiteX31" fmla="*/ 1046761 w 1206042"/>
                <a:gd name="connsiteY31" fmla="*/ 662443 h 2498068"/>
                <a:gd name="connsiteX32" fmla="*/ 1062392 w 1206042"/>
                <a:gd name="connsiteY32" fmla="*/ 638538 h 2498068"/>
                <a:gd name="connsiteX33" fmla="*/ 992515 w 1206042"/>
                <a:gd name="connsiteY33" fmla="*/ 414659 h 2498068"/>
                <a:gd name="connsiteX34" fmla="*/ 896896 w 1206042"/>
                <a:gd name="connsiteY34" fmla="*/ 110790 h 2498068"/>
                <a:gd name="connsiteX35" fmla="*/ 878507 w 1206042"/>
                <a:gd name="connsiteY35" fmla="*/ 55625 h 2498068"/>
                <a:gd name="connsiteX36" fmla="*/ 883564 w 1206042"/>
                <a:gd name="connsiteY36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910687 w 1206042"/>
                <a:gd name="connsiteY1" fmla="*/ 59303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83564 w 1206042"/>
                <a:gd name="connsiteY32" fmla="*/ 35398 h 2498068"/>
                <a:gd name="connsiteX0" fmla="*/ 883564 w 1206042"/>
                <a:gd name="connsiteY0" fmla="*/ 53011 h 2515681"/>
                <a:gd name="connsiteX1" fmla="*/ 915684 w 1206042"/>
                <a:gd name="connsiteY1" fmla="*/ 59427 h 2515681"/>
                <a:gd name="connsiteX2" fmla="*/ 1051818 w 1206042"/>
                <a:gd name="connsiteY2" fmla="*/ 309070 h 2515681"/>
                <a:gd name="connsiteX3" fmla="*/ 1185134 w 1206042"/>
                <a:gd name="connsiteY3" fmla="*/ 764183 h 2515681"/>
                <a:gd name="connsiteX4" fmla="*/ 1205361 w 1206042"/>
                <a:gd name="connsiteY4" fmla="*/ 1154937 h 2515681"/>
                <a:gd name="connsiteX5" fmla="*/ 1185594 w 1206042"/>
                <a:gd name="connsiteY5" fmla="*/ 1600397 h 2515681"/>
                <a:gd name="connsiteX6" fmla="*/ 1184675 w 1206042"/>
                <a:gd name="connsiteY6" fmla="*/ 1742448 h 2515681"/>
                <a:gd name="connsiteX7" fmla="*/ 1195708 w 1206042"/>
                <a:gd name="connsiteY7" fmla="*/ 2515681 h 2515681"/>
                <a:gd name="connsiteX8" fmla="*/ 0 w 1206042"/>
                <a:gd name="connsiteY8" fmla="*/ 2515681 h 2515681"/>
                <a:gd name="connsiteX9" fmla="*/ 19768 w 1206042"/>
                <a:gd name="connsiteY9" fmla="*/ 2258703 h 2515681"/>
                <a:gd name="connsiteX10" fmla="*/ 44592 w 1206042"/>
                <a:gd name="connsiteY10" fmla="*/ 2042179 h 2515681"/>
                <a:gd name="connsiteX11" fmla="*/ 68497 w 1206042"/>
                <a:gd name="connsiteY11" fmla="*/ 1885877 h 2515681"/>
                <a:gd name="connsiteX12" fmla="*/ 110790 w 1206042"/>
                <a:gd name="connsiteY12" fmla="*/ 1677628 h 2515681"/>
                <a:gd name="connsiteX13" fmla="*/ 144349 w 1206042"/>
                <a:gd name="connsiteY13" fmla="*/ 1577871 h 2515681"/>
                <a:gd name="connsiteX14" fmla="*/ 224799 w 1206042"/>
                <a:gd name="connsiteY14" fmla="*/ 1248718 h 2515681"/>
                <a:gd name="connsiteX15" fmla="*/ 265253 w 1206042"/>
                <a:gd name="connsiteY15" fmla="*/ 957262 h 2515681"/>
                <a:gd name="connsiteX16" fmla="*/ 286400 w 1206042"/>
                <a:gd name="connsiteY16" fmla="*/ 775676 h 2515681"/>
                <a:gd name="connsiteX17" fmla="*/ 309385 w 1206042"/>
                <a:gd name="connsiteY17" fmla="*/ 544441 h 2515681"/>
                <a:gd name="connsiteX18" fmla="*/ 321338 w 1206042"/>
                <a:gd name="connsiteY18" fmla="*/ 408367 h 2515681"/>
                <a:gd name="connsiteX19" fmla="*/ 325016 w 1206042"/>
                <a:gd name="connsiteY19" fmla="*/ 343548 h 2515681"/>
                <a:gd name="connsiteX20" fmla="*/ 328693 w 1206042"/>
                <a:gd name="connsiteY20" fmla="*/ 141735 h 2515681"/>
                <a:gd name="connsiteX21" fmla="*/ 331911 w 1206042"/>
                <a:gd name="connsiteY21" fmla="*/ 87949 h 2515681"/>
                <a:gd name="connsiteX22" fmla="*/ 397650 w 1206042"/>
                <a:gd name="connsiteY22" fmla="*/ 17613 h 2515681"/>
                <a:gd name="connsiteX23" fmla="*/ 407304 w 1206042"/>
                <a:gd name="connsiteY23" fmla="*/ 35542 h 2515681"/>
                <a:gd name="connsiteX24" fmla="*/ 410522 w 1206042"/>
                <a:gd name="connsiteY24" fmla="*/ 91626 h 2515681"/>
                <a:gd name="connsiteX25" fmla="*/ 415119 w 1206042"/>
                <a:gd name="connsiteY25" fmla="*/ 273212 h 2515681"/>
                <a:gd name="connsiteX26" fmla="*/ 422474 w 1206042"/>
                <a:gd name="connsiteY26" fmla="*/ 584436 h 2515681"/>
                <a:gd name="connsiteX27" fmla="*/ 424773 w 1206042"/>
                <a:gd name="connsiteY27" fmla="*/ 681895 h 2515681"/>
                <a:gd name="connsiteX28" fmla="*/ 442242 w 1206042"/>
                <a:gd name="connsiteY28" fmla="*/ 700743 h 2515681"/>
                <a:gd name="connsiteX29" fmla="*/ 1046761 w 1206042"/>
                <a:gd name="connsiteY29" fmla="*/ 680056 h 2515681"/>
                <a:gd name="connsiteX30" fmla="*/ 1062392 w 1206042"/>
                <a:gd name="connsiteY30" fmla="*/ 656151 h 2515681"/>
                <a:gd name="connsiteX31" fmla="*/ 883564 w 1206042"/>
                <a:gd name="connsiteY31" fmla="*/ 53011 h 2515681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0522 w 1206042"/>
                <a:gd name="connsiteY23" fmla="*/ 74013 h 2498068"/>
                <a:gd name="connsiteX24" fmla="*/ 415119 w 1206042"/>
                <a:gd name="connsiteY24" fmla="*/ 255599 h 2498068"/>
                <a:gd name="connsiteX25" fmla="*/ 422474 w 1206042"/>
                <a:gd name="connsiteY25" fmla="*/ 566823 h 2498068"/>
                <a:gd name="connsiteX26" fmla="*/ 424773 w 1206042"/>
                <a:gd name="connsiteY26" fmla="*/ 664282 h 2498068"/>
                <a:gd name="connsiteX27" fmla="*/ 442242 w 1206042"/>
                <a:gd name="connsiteY27" fmla="*/ 683130 h 2498068"/>
                <a:gd name="connsiteX28" fmla="*/ 1046761 w 1206042"/>
                <a:gd name="connsiteY28" fmla="*/ 662443 h 2498068"/>
                <a:gd name="connsiteX29" fmla="*/ 1062392 w 1206042"/>
                <a:gd name="connsiteY29" fmla="*/ 638538 h 2498068"/>
                <a:gd name="connsiteX30" fmla="*/ 883564 w 1206042"/>
                <a:gd name="connsiteY30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2474 w 1206042"/>
                <a:gd name="connsiteY24" fmla="*/ 566823 h 2498068"/>
                <a:gd name="connsiteX25" fmla="*/ 424773 w 1206042"/>
                <a:gd name="connsiteY25" fmla="*/ 664282 h 2498068"/>
                <a:gd name="connsiteX26" fmla="*/ 442242 w 1206042"/>
                <a:gd name="connsiteY26" fmla="*/ 683130 h 2498068"/>
                <a:gd name="connsiteX27" fmla="*/ 1046761 w 1206042"/>
                <a:gd name="connsiteY27" fmla="*/ 662443 h 2498068"/>
                <a:gd name="connsiteX28" fmla="*/ 1062392 w 1206042"/>
                <a:gd name="connsiteY28" fmla="*/ 638538 h 2498068"/>
                <a:gd name="connsiteX29" fmla="*/ 883564 w 1206042"/>
                <a:gd name="connsiteY29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4773 w 1206042"/>
                <a:gd name="connsiteY24" fmla="*/ 664282 h 2498068"/>
                <a:gd name="connsiteX25" fmla="*/ 442242 w 1206042"/>
                <a:gd name="connsiteY25" fmla="*/ 683130 h 2498068"/>
                <a:gd name="connsiteX26" fmla="*/ 1046761 w 1206042"/>
                <a:gd name="connsiteY26" fmla="*/ 662443 h 2498068"/>
                <a:gd name="connsiteX27" fmla="*/ 1062392 w 1206042"/>
                <a:gd name="connsiteY27" fmla="*/ 638538 h 2498068"/>
                <a:gd name="connsiteX28" fmla="*/ 883564 w 1206042"/>
                <a:gd name="connsiteY28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8693 w 1206042"/>
                <a:gd name="connsiteY19" fmla="*/ 124122 h 2498068"/>
                <a:gd name="connsiteX20" fmla="*/ 331911 w 1206042"/>
                <a:gd name="connsiteY20" fmla="*/ 70336 h 2498068"/>
                <a:gd name="connsiteX21" fmla="*/ 397650 w 1206042"/>
                <a:gd name="connsiteY21" fmla="*/ 0 h 2498068"/>
                <a:gd name="connsiteX22" fmla="*/ 415119 w 1206042"/>
                <a:gd name="connsiteY22" fmla="*/ 255599 h 2498068"/>
                <a:gd name="connsiteX23" fmla="*/ 424773 w 1206042"/>
                <a:gd name="connsiteY23" fmla="*/ 664282 h 2498068"/>
                <a:gd name="connsiteX24" fmla="*/ 442242 w 1206042"/>
                <a:gd name="connsiteY24" fmla="*/ 683130 h 2498068"/>
                <a:gd name="connsiteX25" fmla="*/ 1046761 w 1206042"/>
                <a:gd name="connsiteY25" fmla="*/ 662443 h 2498068"/>
                <a:gd name="connsiteX26" fmla="*/ 1062392 w 1206042"/>
                <a:gd name="connsiteY26" fmla="*/ 638538 h 2498068"/>
                <a:gd name="connsiteX27" fmla="*/ 883564 w 1206042"/>
                <a:gd name="connsiteY27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21338 w 1206042"/>
                <a:gd name="connsiteY17" fmla="*/ 390754 h 2498068"/>
                <a:gd name="connsiteX18" fmla="*/ 328693 w 1206042"/>
                <a:gd name="connsiteY18" fmla="*/ 124122 h 2498068"/>
                <a:gd name="connsiteX19" fmla="*/ 331911 w 1206042"/>
                <a:gd name="connsiteY19" fmla="*/ 70336 h 2498068"/>
                <a:gd name="connsiteX20" fmla="*/ 397650 w 1206042"/>
                <a:gd name="connsiteY20" fmla="*/ 0 h 2498068"/>
                <a:gd name="connsiteX21" fmla="*/ 415119 w 1206042"/>
                <a:gd name="connsiteY21" fmla="*/ 255599 h 2498068"/>
                <a:gd name="connsiteX22" fmla="*/ 424773 w 1206042"/>
                <a:gd name="connsiteY22" fmla="*/ 664282 h 2498068"/>
                <a:gd name="connsiteX23" fmla="*/ 442242 w 1206042"/>
                <a:gd name="connsiteY23" fmla="*/ 683130 h 2498068"/>
                <a:gd name="connsiteX24" fmla="*/ 1046761 w 1206042"/>
                <a:gd name="connsiteY24" fmla="*/ 662443 h 2498068"/>
                <a:gd name="connsiteX25" fmla="*/ 1062392 w 1206042"/>
                <a:gd name="connsiteY25" fmla="*/ 638538 h 2498068"/>
                <a:gd name="connsiteX26" fmla="*/ 883564 w 1206042"/>
                <a:gd name="connsiteY26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042" h="2498068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F85D7D24-249F-4096-9D34-2076C7639E72}"/>
                </a:ext>
              </a:extLst>
            </p:cNvPr>
            <p:cNvSpPr/>
            <p:nvPr/>
          </p:nvSpPr>
          <p:spPr>
            <a:xfrm>
              <a:off x="9764769" y="3251604"/>
              <a:ext cx="621373" cy="950116"/>
            </a:xfrm>
            <a:custGeom>
              <a:avLst/>
              <a:gdLst>
                <a:gd name="connsiteX0" fmla="*/ 564782 w 621374"/>
                <a:gd name="connsiteY0" fmla="*/ 229578 h 946726"/>
                <a:gd name="connsiteX1" fmla="*/ 590526 w 621374"/>
                <a:gd name="connsiteY1" fmla="*/ 217166 h 946726"/>
                <a:gd name="connsiteX2" fmla="*/ 610294 w 621374"/>
                <a:gd name="connsiteY2" fmla="*/ 246127 h 946726"/>
                <a:gd name="connsiteX3" fmla="*/ 621326 w 621374"/>
                <a:gd name="connsiteY3" fmla="*/ 321980 h 946726"/>
                <a:gd name="connsiteX4" fmla="*/ 608914 w 621374"/>
                <a:gd name="connsiteY4" fmla="*/ 428173 h 946726"/>
                <a:gd name="connsiteX5" fmla="*/ 586388 w 621374"/>
                <a:gd name="connsiteY5" fmla="*/ 448400 h 946726"/>
                <a:gd name="connsiteX6" fmla="*/ 574896 w 621374"/>
                <a:gd name="connsiteY6" fmla="*/ 463111 h 946726"/>
                <a:gd name="connsiteX7" fmla="*/ 574896 w 621374"/>
                <a:gd name="connsiteY7" fmla="*/ 490234 h 946726"/>
                <a:gd name="connsiteX8" fmla="*/ 560645 w 621374"/>
                <a:gd name="connsiteY8" fmla="*/ 593209 h 946726"/>
                <a:gd name="connsiteX9" fmla="*/ 545015 w 621374"/>
                <a:gd name="connsiteY9" fmla="*/ 618953 h 946726"/>
                <a:gd name="connsiteX10" fmla="*/ 541796 w 621374"/>
                <a:gd name="connsiteY10" fmla="*/ 629986 h 946726"/>
                <a:gd name="connsiteX11" fmla="*/ 547773 w 621374"/>
                <a:gd name="connsiteY11" fmla="*/ 734340 h 946726"/>
                <a:gd name="connsiteX12" fmla="*/ 553749 w 621374"/>
                <a:gd name="connsiteY12" fmla="*/ 750430 h 946726"/>
                <a:gd name="connsiteX13" fmla="*/ 555128 w 621374"/>
                <a:gd name="connsiteY13" fmla="*/ 808354 h 946726"/>
                <a:gd name="connsiteX14" fmla="*/ 448935 w 621374"/>
                <a:gd name="connsiteY14" fmla="*/ 935693 h 946726"/>
                <a:gd name="connsiteX15" fmla="*/ 441120 w 621374"/>
                <a:gd name="connsiteY15" fmla="*/ 942129 h 946726"/>
                <a:gd name="connsiteX16" fmla="*/ 428708 w 621374"/>
                <a:gd name="connsiteY16" fmla="*/ 946727 h 946726"/>
                <a:gd name="connsiteX17" fmla="*/ 387334 w 621374"/>
                <a:gd name="connsiteY17" fmla="*/ 931556 h 946726"/>
                <a:gd name="connsiteX18" fmla="*/ 252638 w 621374"/>
                <a:gd name="connsiteY18" fmla="*/ 858002 h 946726"/>
                <a:gd name="connsiteX19" fmla="*/ 164374 w 621374"/>
                <a:gd name="connsiteY19" fmla="*/ 774795 h 946726"/>
                <a:gd name="connsiteX20" fmla="*/ 157019 w 621374"/>
                <a:gd name="connsiteY20" fmla="*/ 755947 h 946726"/>
                <a:gd name="connsiteX21" fmla="*/ 136332 w 621374"/>
                <a:gd name="connsiteY21" fmla="*/ 659867 h 946726"/>
                <a:gd name="connsiteX22" fmla="*/ 94958 w 621374"/>
                <a:gd name="connsiteY22" fmla="*/ 550916 h 946726"/>
                <a:gd name="connsiteX23" fmla="*/ 78408 w 621374"/>
                <a:gd name="connsiteY23" fmla="*/ 537124 h 946726"/>
                <a:gd name="connsiteX24" fmla="*/ 53124 w 621374"/>
                <a:gd name="connsiteY24" fmla="*/ 521494 h 946726"/>
                <a:gd name="connsiteX25" fmla="*/ 8992 w 621374"/>
                <a:gd name="connsiteY25" fmla="*/ 431391 h 946726"/>
                <a:gd name="connsiteX26" fmla="*/ 6693 w 621374"/>
                <a:gd name="connsiteY26" fmla="*/ 414841 h 946726"/>
                <a:gd name="connsiteX27" fmla="*/ 1636 w 621374"/>
                <a:gd name="connsiteY27" fmla="*/ 378064 h 946726"/>
                <a:gd name="connsiteX28" fmla="*/ 30138 w 621374"/>
                <a:gd name="connsiteY28" fmla="*/ 323819 h 946726"/>
                <a:gd name="connsiteX29" fmla="*/ 56802 w 621374"/>
                <a:gd name="connsiteY29" fmla="*/ 363813 h 946726"/>
                <a:gd name="connsiteX30" fmla="*/ 54043 w 621374"/>
                <a:gd name="connsiteY30" fmla="*/ 150967 h 946726"/>
                <a:gd name="connsiteX31" fmla="*/ 139550 w 621374"/>
                <a:gd name="connsiteY31" fmla="*/ 82470 h 946726"/>
                <a:gd name="connsiteX32" fmla="*/ 266430 w 621374"/>
                <a:gd name="connsiteY32" fmla="*/ 52130 h 946726"/>
                <a:gd name="connsiteX33" fmla="*/ 360670 w 621374"/>
                <a:gd name="connsiteY33" fmla="*/ 4320 h 946726"/>
                <a:gd name="connsiteX34" fmla="*/ 440201 w 621374"/>
                <a:gd name="connsiteY34" fmla="*/ 21329 h 946726"/>
                <a:gd name="connsiteX35" fmla="*/ 490309 w 621374"/>
                <a:gd name="connsiteY35" fmla="*/ 89826 h 946726"/>
                <a:gd name="connsiteX36" fmla="*/ 549612 w 621374"/>
                <a:gd name="connsiteY36" fmla="*/ 258540 h 946726"/>
                <a:gd name="connsiteX37" fmla="*/ 564782 w 621374"/>
                <a:gd name="connsiteY37" fmla="*/ 229578 h 94672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387334 w 621373"/>
                <a:gd name="connsiteY16" fmla="*/ 931556 h 950116"/>
                <a:gd name="connsiteX17" fmla="*/ 252638 w 621373"/>
                <a:gd name="connsiteY17" fmla="*/ 858002 h 950116"/>
                <a:gd name="connsiteX18" fmla="*/ 164374 w 621373"/>
                <a:gd name="connsiteY18" fmla="*/ 774795 h 950116"/>
                <a:gd name="connsiteX19" fmla="*/ 157019 w 621373"/>
                <a:gd name="connsiteY19" fmla="*/ 755947 h 950116"/>
                <a:gd name="connsiteX20" fmla="*/ 136332 w 621373"/>
                <a:gd name="connsiteY20" fmla="*/ 659867 h 950116"/>
                <a:gd name="connsiteX21" fmla="*/ 94958 w 621373"/>
                <a:gd name="connsiteY21" fmla="*/ 550916 h 950116"/>
                <a:gd name="connsiteX22" fmla="*/ 78408 w 621373"/>
                <a:gd name="connsiteY22" fmla="*/ 537124 h 950116"/>
                <a:gd name="connsiteX23" fmla="*/ 53124 w 621373"/>
                <a:gd name="connsiteY23" fmla="*/ 521494 h 950116"/>
                <a:gd name="connsiteX24" fmla="*/ 8992 w 621373"/>
                <a:gd name="connsiteY24" fmla="*/ 431391 h 950116"/>
                <a:gd name="connsiteX25" fmla="*/ 6693 w 621373"/>
                <a:gd name="connsiteY25" fmla="*/ 414841 h 950116"/>
                <a:gd name="connsiteX26" fmla="*/ 1636 w 621373"/>
                <a:gd name="connsiteY26" fmla="*/ 378064 h 950116"/>
                <a:gd name="connsiteX27" fmla="*/ 30138 w 621373"/>
                <a:gd name="connsiteY27" fmla="*/ 323819 h 950116"/>
                <a:gd name="connsiteX28" fmla="*/ 56802 w 621373"/>
                <a:gd name="connsiteY28" fmla="*/ 363813 h 950116"/>
                <a:gd name="connsiteX29" fmla="*/ 54043 w 621373"/>
                <a:gd name="connsiteY29" fmla="*/ 150967 h 950116"/>
                <a:gd name="connsiteX30" fmla="*/ 139550 w 621373"/>
                <a:gd name="connsiteY30" fmla="*/ 82470 h 950116"/>
                <a:gd name="connsiteX31" fmla="*/ 266430 w 621373"/>
                <a:gd name="connsiteY31" fmla="*/ 52130 h 950116"/>
                <a:gd name="connsiteX32" fmla="*/ 360670 w 621373"/>
                <a:gd name="connsiteY32" fmla="*/ 4320 h 950116"/>
                <a:gd name="connsiteX33" fmla="*/ 440201 w 621373"/>
                <a:gd name="connsiteY33" fmla="*/ 21329 h 950116"/>
                <a:gd name="connsiteX34" fmla="*/ 490309 w 621373"/>
                <a:gd name="connsiteY34" fmla="*/ 89826 h 950116"/>
                <a:gd name="connsiteX35" fmla="*/ 549612 w 621373"/>
                <a:gd name="connsiteY35" fmla="*/ 258540 h 950116"/>
                <a:gd name="connsiteX36" fmla="*/ 564782 w 621373"/>
                <a:gd name="connsiteY36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57019 w 621373"/>
                <a:gd name="connsiteY17" fmla="*/ 755947 h 950116"/>
                <a:gd name="connsiteX18" fmla="*/ 136332 w 621373"/>
                <a:gd name="connsiteY18" fmla="*/ 659867 h 950116"/>
                <a:gd name="connsiteX19" fmla="*/ 94958 w 621373"/>
                <a:gd name="connsiteY19" fmla="*/ 550916 h 950116"/>
                <a:gd name="connsiteX20" fmla="*/ 78408 w 621373"/>
                <a:gd name="connsiteY20" fmla="*/ 537124 h 950116"/>
                <a:gd name="connsiteX21" fmla="*/ 53124 w 621373"/>
                <a:gd name="connsiteY21" fmla="*/ 521494 h 950116"/>
                <a:gd name="connsiteX22" fmla="*/ 8992 w 621373"/>
                <a:gd name="connsiteY22" fmla="*/ 431391 h 950116"/>
                <a:gd name="connsiteX23" fmla="*/ 6693 w 621373"/>
                <a:gd name="connsiteY23" fmla="*/ 414841 h 950116"/>
                <a:gd name="connsiteX24" fmla="*/ 1636 w 621373"/>
                <a:gd name="connsiteY24" fmla="*/ 378064 h 950116"/>
                <a:gd name="connsiteX25" fmla="*/ 30138 w 621373"/>
                <a:gd name="connsiteY25" fmla="*/ 323819 h 950116"/>
                <a:gd name="connsiteX26" fmla="*/ 56802 w 621373"/>
                <a:gd name="connsiteY26" fmla="*/ 363813 h 950116"/>
                <a:gd name="connsiteX27" fmla="*/ 54043 w 621373"/>
                <a:gd name="connsiteY27" fmla="*/ 150967 h 950116"/>
                <a:gd name="connsiteX28" fmla="*/ 139550 w 621373"/>
                <a:gd name="connsiteY28" fmla="*/ 82470 h 950116"/>
                <a:gd name="connsiteX29" fmla="*/ 266430 w 621373"/>
                <a:gd name="connsiteY29" fmla="*/ 52130 h 950116"/>
                <a:gd name="connsiteX30" fmla="*/ 360670 w 621373"/>
                <a:gd name="connsiteY30" fmla="*/ 4320 h 950116"/>
                <a:gd name="connsiteX31" fmla="*/ 440201 w 621373"/>
                <a:gd name="connsiteY31" fmla="*/ 21329 h 950116"/>
                <a:gd name="connsiteX32" fmla="*/ 490309 w 621373"/>
                <a:gd name="connsiteY32" fmla="*/ 89826 h 950116"/>
                <a:gd name="connsiteX33" fmla="*/ 549612 w 621373"/>
                <a:gd name="connsiteY33" fmla="*/ 258540 h 950116"/>
                <a:gd name="connsiteX34" fmla="*/ 564782 w 621373"/>
                <a:gd name="connsiteY34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3749 w 621373"/>
                <a:gd name="connsiteY11" fmla="*/ 750430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6130 w 621373"/>
                <a:gd name="connsiteY11" fmla="*/ 728999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1636 w 621373"/>
                <a:gd name="connsiteY21" fmla="*/ 378064 h 950116"/>
                <a:gd name="connsiteX22" fmla="*/ 30138 w 621373"/>
                <a:gd name="connsiteY22" fmla="*/ 323819 h 950116"/>
                <a:gd name="connsiteX23" fmla="*/ 56802 w 621373"/>
                <a:gd name="connsiteY23" fmla="*/ 363813 h 950116"/>
                <a:gd name="connsiteX24" fmla="*/ 54043 w 621373"/>
                <a:gd name="connsiteY24" fmla="*/ 150967 h 950116"/>
                <a:gd name="connsiteX25" fmla="*/ 139550 w 621373"/>
                <a:gd name="connsiteY25" fmla="*/ 82470 h 950116"/>
                <a:gd name="connsiteX26" fmla="*/ 266430 w 621373"/>
                <a:gd name="connsiteY26" fmla="*/ 52130 h 950116"/>
                <a:gd name="connsiteX27" fmla="*/ 360670 w 621373"/>
                <a:gd name="connsiteY27" fmla="*/ 4320 h 950116"/>
                <a:gd name="connsiteX28" fmla="*/ 440201 w 621373"/>
                <a:gd name="connsiteY28" fmla="*/ 21329 h 950116"/>
                <a:gd name="connsiteX29" fmla="*/ 490309 w 621373"/>
                <a:gd name="connsiteY29" fmla="*/ 89826 h 950116"/>
                <a:gd name="connsiteX30" fmla="*/ 549612 w 621373"/>
                <a:gd name="connsiteY30" fmla="*/ 258540 h 950116"/>
                <a:gd name="connsiteX31" fmla="*/ 564782 w 621373"/>
                <a:gd name="connsiteY31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1373" h="950116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267349B-FC71-4BC9-89EC-43655684ED50}"/>
                </a:ext>
              </a:extLst>
            </p:cNvPr>
            <p:cNvSpPr/>
            <p:nvPr/>
          </p:nvSpPr>
          <p:spPr>
            <a:xfrm>
              <a:off x="7602888" y="5488731"/>
              <a:ext cx="707619" cy="322803"/>
            </a:xfrm>
            <a:custGeom>
              <a:avLst/>
              <a:gdLst>
                <a:gd name="connsiteX0" fmla="*/ 633141 w 709453"/>
                <a:gd name="connsiteY0" fmla="*/ 62528 h 322803"/>
                <a:gd name="connsiteX1" fmla="*/ 672676 w 709453"/>
                <a:gd name="connsiteY1" fmla="*/ 155849 h 322803"/>
                <a:gd name="connsiteX2" fmla="*/ 707614 w 709453"/>
                <a:gd name="connsiteY2" fmla="*/ 245493 h 322803"/>
                <a:gd name="connsiteX3" fmla="*/ 709453 w 709453"/>
                <a:gd name="connsiteY3" fmla="*/ 253768 h 322803"/>
                <a:gd name="connsiteX4" fmla="*/ 694283 w 709453"/>
                <a:gd name="connsiteY4" fmla="*/ 261123 h 322803"/>
                <a:gd name="connsiteX5" fmla="*/ 629464 w 709453"/>
                <a:gd name="connsiteY5" fmla="*/ 261583 h 322803"/>
                <a:gd name="connsiteX6" fmla="*/ 550393 w 709453"/>
                <a:gd name="connsiteY6" fmla="*/ 285947 h 322803"/>
                <a:gd name="connsiteX7" fmla="*/ 430409 w 709453"/>
                <a:gd name="connsiteY7" fmla="*/ 317208 h 322803"/>
                <a:gd name="connsiteX8" fmla="*/ 296173 w 709453"/>
                <a:gd name="connsiteY8" fmla="*/ 322724 h 322803"/>
                <a:gd name="connsiteX9" fmla="*/ 210207 w 709453"/>
                <a:gd name="connsiteY9" fmla="*/ 313990 h 322803"/>
                <a:gd name="connsiteX10" fmla="*/ 63560 w 709453"/>
                <a:gd name="connsiteY10" fmla="*/ 280431 h 322803"/>
                <a:gd name="connsiteX11" fmla="*/ 7935 w 709453"/>
                <a:gd name="connsiteY11" fmla="*/ 248711 h 322803"/>
                <a:gd name="connsiteX12" fmla="*/ 1499 w 709453"/>
                <a:gd name="connsiteY12" fmla="*/ 222507 h 322803"/>
                <a:gd name="connsiteX13" fmla="*/ 18508 w 709453"/>
                <a:gd name="connsiteY13" fmla="*/ 212853 h 322803"/>
                <a:gd name="connsiteX14" fmla="*/ 178028 w 709453"/>
                <a:gd name="connsiteY14" fmla="*/ 191707 h 322803"/>
                <a:gd name="connsiteX15" fmla="*/ 276865 w 709453"/>
                <a:gd name="connsiteY15" fmla="*/ 152171 h 322803"/>
                <a:gd name="connsiteX16" fmla="*/ 374784 w 709453"/>
                <a:gd name="connsiteY16" fmla="*/ 95627 h 322803"/>
                <a:gd name="connsiteX17" fmla="*/ 383518 w 709453"/>
                <a:gd name="connsiteY17" fmla="*/ 82755 h 322803"/>
                <a:gd name="connsiteX18" fmla="*/ 348580 w 709453"/>
                <a:gd name="connsiteY18" fmla="*/ 82296 h 322803"/>
                <a:gd name="connsiteX19" fmla="*/ 256638 w 709453"/>
                <a:gd name="connsiteY19" fmla="*/ 62988 h 322803"/>
                <a:gd name="connsiteX20" fmla="*/ 231354 w 709453"/>
                <a:gd name="connsiteY20" fmla="*/ 43680 h 322803"/>
                <a:gd name="connsiteX21" fmla="*/ 246065 w 709453"/>
                <a:gd name="connsiteY21" fmla="*/ 2306 h 322803"/>
                <a:gd name="connsiteX22" fmla="*/ 310424 w 709453"/>
                <a:gd name="connsiteY22" fmla="*/ 5983 h 322803"/>
                <a:gd name="connsiteX23" fmla="*/ 320538 w 709453"/>
                <a:gd name="connsiteY23" fmla="*/ 7822 h 322803"/>
                <a:gd name="connsiteX24" fmla="*/ 483735 w 709453"/>
                <a:gd name="connsiteY24" fmla="*/ 14258 h 322803"/>
                <a:gd name="connsiteX25" fmla="*/ 587170 w 709453"/>
                <a:gd name="connsiteY25" fmla="*/ 48736 h 322803"/>
                <a:gd name="connsiteX26" fmla="*/ 633141 w 709453"/>
                <a:gd name="connsiteY26" fmla="*/ 62528 h 322803"/>
                <a:gd name="connsiteX0" fmla="*/ 633141 w 708887"/>
                <a:gd name="connsiteY0" fmla="*/ 62528 h 322803"/>
                <a:gd name="connsiteX1" fmla="*/ 672676 w 708887"/>
                <a:gd name="connsiteY1" fmla="*/ 155849 h 322803"/>
                <a:gd name="connsiteX2" fmla="*/ 707614 w 708887"/>
                <a:gd name="connsiteY2" fmla="*/ 245493 h 322803"/>
                <a:gd name="connsiteX3" fmla="*/ 694283 w 708887"/>
                <a:gd name="connsiteY3" fmla="*/ 261123 h 322803"/>
                <a:gd name="connsiteX4" fmla="*/ 629464 w 708887"/>
                <a:gd name="connsiteY4" fmla="*/ 261583 h 322803"/>
                <a:gd name="connsiteX5" fmla="*/ 550393 w 708887"/>
                <a:gd name="connsiteY5" fmla="*/ 285947 h 322803"/>
                <a:gd name="connsiteX6" fmla="*/ 430409 w 708887"/>
                <a:gd name="connsiteY6" fmla="*/ 317208 h 322803"/>
                <a:gd name="connsiteX7" fmla="*/ 296173 w 708887"/>
                <a:gd name="connsiteY7" fmla="*/ 322724 h 322803"/>
                <a:gd name="connsiteX8" fmla="*/ 210207 w 708887"/>
                <a:gd name="connsiteY8" fmla="*/ 313990 h 322803"/>
                <a:gd name="connsiteX9" fmla="*/ 63560 w 708887"/>
                <a:gd name="connsiteY9" fmla="*/ 280431 h 322803"/>
                <a:gd name="connsiteX10" fmla="*/ 7935 w 708887"/>
                <a:gd name="connsiteY10" fmla="*/ 248711 h 322803"/>
                <a:gd name="connsiteX11" fmla="*/ 1499 w 708887"/>
                <a:gd name="connsiteY11" fmla="*/ 222507 h 322803"/>
                <a:gd name="connsiteX12" fmla="*/ 18508 w 708887"/>
                <a:gd name="connsiteY12" fmla="*/ 212853 h 322803"/>
                <a:gd name="connsiteX13" fmla="*/ 178028 w 708887"/>
                <a:gd name="connsiteY13" fmla="*/ 191707 h 322803"/>
                <a:gd name="connsiteX14" fmla="*/ 276865 w 708887"/>
                <a:gd name="connsiteY14" fmla="*/ 152171 h 322803"/>
                <a:gd name="connsiteX15" fmla="*/ 374784 w 708887"/>
                <a:gd name="connsiteY15" fmla="*/ 95627 h 322803"/>
                <a:gd name="connsiteX16" fmla="*/ 383518 w 708887"/>
                <a:gd name="connsiteY16" fmla="*/ 82755 h 322803"/>
                <a:gd name="connsiteX17" fmla="*/ 348580 w 708887"/>
                <a:gd name="connsiteY17" fmla="*/ 82296 h 322803"/>
                <a:gd name="connsiteX18" fmla="*/ 256638 w 708887"/>
                <a:gd name="connsiteY18" fmla="*/ 62988 h 322803"/>
                <a:gd name="connsiteX19" fmla="*/ 231354 w 708887"/>
                <a:gd name="connsiteY19" fmla="*/ 43680 h 322803"/>
                <a:gd name="connsiteX20" fmla="*/ 246065 w 708887"/>
                <a:gd name="connsiteY20" fmla="*/ 2306 h 322803"/>
                <a:gd name="connsiteX21" fmla="*/ 310424 w 708887"/>
                <a:gd name="connsiteY21" fmla="*/ 5983 h 322803"/>
                <a:gd name="connsiteX22" fmla="*/ 320538 w 708887"/>
                <a:gd name="connsiteY22" fmla="*/ 7822 h 322803"/>
                <a:gd name="connsiteX23" fmla="*/ 483735 w 708887"/>
                <a:gd name="connsiteY23" fmla="*/ 14258 h 322803"/>
                <a:gd name="connsiteX24" fmla="*/ 587170 w 708887"/>
                <a:gd name="connsiteY24" fmla="*/ 48736 h 322803"/>
                <a:gd name="connsiteX25" fmla="*/ 633141 w 708887"/>
                <a:gd name="connsiteY25" fmla="*/ 62528 h 322803"/>
                <a:gd name="connsiteX0" fmla="*/ 633141 w 707614"/>
                <a:gd name="connsiteY0" fmla="*/ 62528 h 322803"/>
                <a:gd name="connsiteX1" fmla="*/ 672676 w 707614"/>
                <a:gd name="connsiteY1" fmla="*/ 155849 h 322803"/>
                <a:gd name="connsiteX2" fmla="*/ 707614 w 707614"/>
                <a:gd name="connsiteY2" fmla="*/ 245493 h 322803"/>
                <a:gd name="connsiteX3" fmla="*/ 629464 w 707614"/>
                <a:gd name="connsiteY3" fmla="*/ 261583 h 322803"/>
                <a:gd name="connsiteX4" fmla="*/ 550393 w 707614"/>
                <a:gd name="connsiteY4" fmla="*/ 285947 h 322803"/>
                <a:gd name="connsiteX5" fmla="*/ 430409 w 707614"/>
                <a:gd name="connsiteY5" fmla="*/ 317208 h 322803"/>
                <a:gd name="connsiteX6" fmla="*/ 296173 w 707614"/>
                <a:gd name="connsiteY6" fmla="*/ 322724 h 322803"/>
                <a:gd name="connsiteX7" fmla="*/ 210207 w 707614"/>
                <a:gd name="connsiteY7" fmla="*/ 313990 h 322803"/>
                <a:gd name="connsiteX8" fmla="*/ 63560 w 707614"/>
                <a:gd name="connsiteY8" fmla="*/ 280431 h 322803"/>
                <a:gd name="connsiteX9" fmla="*/ 7935 w 707614"/>
                <a:gd name="connsiteY9" fmla="*/ 248711 h 322803"/>
                <a:gd name="connsiteX10" fmla="*/ 1499 w 707614"/>
                <a:gd name="connsiteY10" fmla="*/ 222507 h 322803"/>
                <a:gd name="connsiteX11" fmla="*/ 18508 w 707614"/>
                <a:gd name="connsiteY11" fmla="*/ 212853 h 322803"/>
                <a:gd name="connsiteX12" fmla="*/ 178028 w 707614"/>
                <a:gd name="connsiteY12" fmla="*/ 191707 h 322803"/>
                <a:gd name="connsiteX13" fmla="*/ 276865 w 707614"/>
                <a:gd name="connsiteY13" fmla="*/ 152171 h 322803"/>
                <a:gd name="connsiteX14" fmla="*/ 374784 w 707614"/>
                <a:gd name="connsiteY14" fmla="*/ 95627 h 322803"/>
                <a:gd name="connsiteX15" fmla="*/ 383518 w 707614"/>
                <a:gd name="connsiteY15" fmla="*/ 82755 h 322803"/>
                <a:gd name="connsiteX16" fmla="*/ 348580 w 707614"/>
                <a:gd name="connsiteY16" fmla="*/ 82296 h 322803"/>
                <a:gd name="connsiteX17" fmla="*/ 256638 w 707614"/>
                <a:gd name="connsiteY17" fmla="*/ 62988 h 322803"/>
                <a:gd name="connsiteX18" fmla="*/ 231354 w 707614"/>
                <a:gd name="connsiteY18" fmla="*/ 43680 h 322803"/>
                <a:gd name="connsiteX19" fmla="*/ 246065 w 707614"/>
                <a:gd name="connsiteY19" fmla="*/ 2306 h 322803"/>
                <a:gd name="connsiteX20" fmla="*/ 310424 w 707614"/>
                <a:gd name="connsiteY20" fmla="*/ 5983 h 322803"/>
                <a:gd name="connsiteX21" fmla="*/ 320538 w 707614"/>
                <a:gd name="connsiteY21" fmla="*/ 7822 h 322803"/>
                <a:gd name="connsiteX22" fmla="*/ 483735 w 707614"/>
                <a:gd name="connsiteY22" fmla="*/ 14258 h 322803"/>
                <a:gd name="connsiteX23" fmla="*/ 587170 w 707614"/>
                <a:gd name="connsiteY23" fmla="*/ 48736 h 322803"/>
                <a:gd name="connsiteX24" fmla="*/ 633141 w 707614"/>
                <a:gd name="connsiteY24" fmla="*/ 62528 h 322803"/>
                <a:gd name="connsiteX0" fmla="*/ 633141 w 707619"/>
                <a:gd name="connsiteY0" fmla="*/ 62528 h 322803"/>
                <a:gd name="connsiteX1" fmla="*/ 707614 w 707619"/>
                <a:gd name="connsiteY1" fmla="*/ 245493 h 322803"/>
                <a:gd name="connsiteX2" fmla="*/ 629464 w 707619"/>
                <a:gd name="connsiteY2" fmla="*/ 261583 h 322803"/>
                <a:gd name="connsiteX3" fmla="*/ 550393 w 707619"/>
                <a:gd name="connsiteY3" fmla="*/ 285947 h 322803"/>
                <a:gd name="connsiteX4" fmla="*/ 430409 w 707619"/>
                <a:gd name="connsiteY4" fmla="*/ 317208 h 322803"/>
                <a:gd name="connsiteX5" fmla="*/ 296173 w 707619"/>
                <a:gd name="connsiteY5" fmla="*/ 322724 h 322803"/>
                <a:gd name="connsiteX6" fmla="*/ 210207 w 707619"/>
                <a:gd name="connsiteY6" fmla="*/ 313990 h 322803"/>
                <a:gd name="connsiteX7" fmla="*/ 63560 w 707619"/>
                <a:gd name="connsiteY7" fmla="*/ 280431 h 322803"/>
                <a:gd name="connsiteX8" fmla="*/ 7935 w 707619"/>
                <a:gd name="connsiteY8" fmla="*/ 248711 h 322803"/>
                <a:gd name="connsiteX9" fmla="*/ 1499 w 707619"/>
                <a:gd name="connsiteY9" fmla="*/ 222507 h 322803"/>
                <a:gd name="connsiteX10" fmla="*/ 18508 w 707619"/>
                <a:gd name="connsiteY10" fmla="*/ 212853 h 322803"/>
                <a:gd name="connsiteX11" fmla="*/ 178028 w 707619"/>
                <a:gd name="connsiteY11" fmla="*/ 191707 h 322803"/>
                <a:gd name="connsiteX12" fmla="*/ 276865 w 707619"/>
                <a:gd name="connsiteY12" fmla="*/ 152171 h 322803"/>
                <a:gd name="connsiteX13" fmla="*/ 374784 w 707619"/>
                <a:gd name="connsiteY13" fmla="*/ 95627 h 322803"/>
                <a:gd name="connsiteX14" fmla="*/ 383518 w 707619"/>
                <a:gd name="connsiteY14" fmla="*/ 82755 h 322803"/>
                <a:gd name="connsiteX15" fmla="*/ 348580 w 707619"/>
                <a:gd name="connsiteY15" fmla="*/ 82296 h 322803"/>
                <a:gd name="connsiteX16" fmla="*/ 256638 w 707619"/>
                <a:gd name="connsiteY16" fmla="*/ 62988 h 322803"/>
                <a:gd name="connsiteX17" fmla="*/ 231354 w 707619"/>
                <a:gd name="connsiteY17" fmla="*/ 43680 h 322803"/>
                <a:gd name="connsiteX18" fmla="*/ 246065 w 707619"/>
                <a:gd name="connsiteY18" fmla="*/ 2306 h 322803"/>
                <a:gd name="connsiteX19" fmla="*/ 310424 w 707619"/>
                <a:gd name="connsiteY19" fmla="*/ 5983 h 322803"/>
                <a:gd name="connsiteX20" fmla="*/ 320538 w 707619"/>
                <a:gd name="connsiteY20" fmla="*/ 7822 h 322803"/>
                <a:gd name="connsiteX21" fmla="*/ 483735 w 707619"/>
                <a:gd name="connsiteY21" fmla="*/ 14258 h 322803"/>
                <a:gd name="connsiteX22" fmla="*/ 587170 w 707619"/>
                <a:gd name="connsiteY22" fmla="*/ 48736 h 322803"/>
                <a:gd name="connsiteX23" fmla="*/ 633141 w 707619"/>
                <a:gd name="connsiteY23" fmla="*/ 62528 h 32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7619" h="322803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1BC76A5-7C30-434F-91B8-262B68466C99}"/>
                </a:ext>
              </a:extLst>
            </p:cNvPr>
            <p:cNvSpPr/>
            <p:nvPr/>
          </p:nvSpPr>
          <p:spPr>
            <a:xfrm>
              <a:off x="9767372" y="3079795"/>
              <a:ext cx="562182" cy="563665"/>
            </a:xfrm>
            <a:custGeom>
              <a:avLst/>
              <a:gdLst>
                <a:gd name="connsiteX0" fmla="*/ 563992 w 563991"/>
                <a:gd name="connsiteY0" fmla="*/ 401387 h 563664"/>
                <a:gd name="connsiteX1" fmla="*/ 551579 w 563991"/>
                <a:gd name="connsiteY1" fmla="*/ 454713 h 563664"/>
                <a:gd name="connsiteX2" fmla="*/ 536868 w 563991"/>
                <a:gd name="connsiteY2" fmla="*/ 409662 h 563664"/>
                <a:gd name="connsiteX3" fmla="*/ 461936 w 563991"/>
                <a:gd name="connsiteY3" fmla="*/ 229455 h 563664"/>
                <a:gd name="connsiteX4" fmla="*/ 327240 w 563991"/>
                <a:gd name="connsiteY4" fmla="*/ 197735 h 563664"/>
                <a:gd name="connsiteX5" fmla="*/ 259203 w 563991"/>
                <a:gd name="connsiteY5" fmla="*/ 236810 h 563664"/>
                <a:gd name="connsiteX6" fmla="*/ 144735 w 563991"/>
                <a:gd name="connsiteY6" fmla="*/ 262554 h 563664"/>
                <a:gd name="connsiteX7" fmla="*/ 110717 w 563991"/>
                <a:gd name="connsiteY7" fmla="*/ 260256 h 563664"/>
                <a:gd name="connsiteX8" fmla="*/ 67044 w 563991"/>
                <a:gd name="connsiteY8" fmla="*/ 291516 h 563664"/>
                <a:gd name="connsiteX9" fmla="*/ 55551 w 563991"/>
                <a:gd name="connsiteY9" fmla="*/ 373804 h 563664"/>
                <a:gd name="connsiteX10" fmla="*/ 62907 w 563991"/>
                <a:gd name="connsiteY10" fmla="*/ 551253 h 563664"/>
                <a:gd name="connsiteX11" fmla="*/ 61068 w 563991"/>
                <a:gd name="connsiteY11" fmla="*/ 563665 h 563664"/>
                <a:gd name="connsiteX12" fmla="*/ 29348 w 563991"/>
                <a:gd name="connsiteY12" fmla="*/ 497926 h 563664"/>
                <a:gd name="connsiteX13" fmla="*/ 2225 w 563991"/>
                <a:gd name="connsiteY13" fmla="*/ 371965 h 563664"/>
                <a:gd name="connsiteX14" fmla="*/ 16936 w 563991"/>
                <a:gd name="connsiteY14" fmla="*/ 292435 h 563664"/>
                <a:gd name="connsiteX15" fmla="*/ 17395 w 563991"/>
                <a:gd name="connsiteY15" fmla="*/ 279563 h 563664"/>
                <a:gd name="connsiteX16" fmla="*/ 10500 w 563991"/>
                <a:gd name="connsiteY16" fmla="*/ 202332 h 563664"/>
                <a:gd name="connsiteX17" fmla="*/ 44978 w 563991"/>
                <a:gd name="connsiteY17" fmla="*/ 142570 h 563664"/>
                <a:gd name="connsiteX18" fmla="*/ 168640 w 563991"/>
                <a:gd name="connsiteY18" fmla="*/ 34538 h 563664"/>
                <a:gd name="connsiteX19" fmla="*/ 369534 w 563991"/>
                <a:gd name="connsiteY19" fmla="*/ 35457 h 563664"/>
                <a:gd name="connsiteX20" fmla="*/ 413206 w 563991"/>
                <a:gd name="connsiteY20" fmla="*/ 104873 h 563664"/>
                <a:gd name="connsiteX21" fmla="*/ 422860 w 563991"/>
                <a:gd name="connsiteY21" fmla="*/ 115447 h 563664"/>
                <a:gd name="connsiteX22" fmla="*/ 528134 w 563991"/>
                <a:gd name="connsiteY22" fmla="*/ 200953 h 563664"/>
                <a:gd name="connsiteX23" fmla="*/ 559854 w 563991"/>
                <a:gd name="connsiteY23" fmla="*/ 382079 h 563664"/>
                <a:gd name="connsiteX24" fmla="*/ 563992 w 563991"/>
                <a:gd name="connsiteY24" fmla="*/ 401387 h 563664"/>
                <a:gd name="connsiteX0" fmla="*/ 562182 w 562182"/>
                <a:gd name="connsiteY0" fmla="*/ 401387 h 563665"/>
                <a:gd name="connsiteX1" fmla="*/ 549769 w 562182"/>
                <a:gd name="connsiteY1" fmla="*/ 454713 h 563665"/>
                <a:gd name="connsiteX2" fmla="*/ 535058 w 562182"/>
                <a:gd name="connsiteY2" fmla="*/ 409662 h 563665"/>
                <a:gd name="connsiteX3" fmla="*/ 460126 w 562182"/>
                <a:gd name="connsiteY3" fmla="*/ 229455 h 563665"/>
                <a:gd name="connsiteX4" fmla="*/ 325430 w 562182"/>
                <a:gd name="connsiteY4" fmla="*/ 197735 h 563665"/>
                <a:gd name="connsiteX5" fmla="*/ 257393 w 562182"/>
                <a:gd name="connsiteY5" fmla="*/ 236810 h 563665"/>
                <a:gd name="connsiteX6" fmla="*/ 142925 w 562182"/>
                <a:gd name="connsiteY6" fmla="*/ 262554 h 563665"/>
                <a:gd name="connsiteX7" fmla="*/ 108907 w 562182"/>
                <a:gd name="connsiteY7" fmla="*/ 260256 h 563665"/>
                <a:gd name="connsiteX8" fmla="*/ 65234 w 562182"/>
                <a:gd name="connsiteY8" fmla="*/ 291516 h 563665"/>
                <a:gd name="connsiteX9" fmla="*/ 53741 w 562182"/>
                <a:gd name="connsiteY9" fmla="*/ 373804 h 563665"/>
                <a:gd name="connsiteX10" fmla="*/ 61097 w 562182"/>
                <a:gd name="connsiteY10" fmla="*/ 551253 h 563665"/>
                <a:gd name="connsiteX11" fmla="*/ 59258 w 562182"/>
                <a:gd name="connsiteY11" fmla="*/ 563665 h 563665"/>
                <a:gd name="connsiteX12" fmla="*/ 27538 w 562182"/>
                <a:gd name="connsiteY12" fmla="*/ 497926 h 563665"/>
                <a:gd name="connsiteX13" fmla="*/ 415 w 562182"/>
                <a:gd name="connsiteY13" fmla="*/ 371965 h 563665"/>
                <a:gd name="connsiteX14" fmla="*/ 15126 w 562182"/>
                <a:gd name="connsiteY14" fmla="*/ 292435 h 563665"/>
                <a:gd name="connsiteX15" fmla="*/ 8690 w 562182"/>
                <a:gd name="connsiteY15" fmla="*/ 202332 h 563665"/>
                <a:gd name="connsiteX16" fmla="*/ 43168 w 562182"/>
                <a:gd name="connsiteY16" fmla="*/ 142570 h 563665"/>
                <a:gd name="connsiteX17" fmla="*/ 166830 w 562182"/>
                <a:gd name="connsiteY17" fmla="*/ 34538 h 563665"/>
                <a:gd name="connsiteX18" fmla="*/ 367724 w 562182"/>
                <a:gd name="connsiteY18" fmla="*/ 35457 h 563665"/>
                <a:gd name="connsiteX19" fmla="*/ 411396 w 562182"/>
                <a:gd name="connsiteY19" fmla="*/ 104873 h 563665"/>
                <a:gd name="connsiteX20" fmla="*/ 421050 w 562182"/>
                <a:gd name="connsiteY20" fmla="*/ 115447 h 563665"/>
                <a:gd name="connsiteX21" fmla="*/ 526324 w 562182"/>
                <a:gd name="connsiteY21" fmla="*/ 200953 h 563665"/>
                <a:gd name="connsiteX22" fmla="*/ 558044 w 562182"/>
                <a:gd name="connsiteY22" fmla="*/ 382079 h 563665"/>
                <a:gd name="connsiteX23" fmla="*/ 562182 w 562182"/>
                <a:gd name="connsiteY23" fmla="*/ 401387 h 56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182" h="563665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2FF903B-25D9-4B7F-A8FB-77825530A510}"/>
                </a:ext>
              </a:extLst>
            </p:cNvPr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avLst/>
              <a:gdLst>
                <a:gd name="connsiteX0" fmla="*/ 193682 w 378659"/>
                <a:gd name="connsiteY0" fmla="*/ 101932 h 282321"/>
                <a:gd name="connsiteX1" fmla="*/ 249307 w 378659"/>
                <a:gd name="connsiteY1" fmla="*/ 72051 h 282321"/>
                <a:gd name="connsiteX2" fmla="*/ 308609 w 378659"/>
                <a:gd name="connsiteY2" fmla="*/ 10909 h 282321"/>
                <a:gd name="connsiteX3" fmla="*/ 363775 w 378659"/>
                <a:gd name="connsiteY3" fmla="*/ 27918 h 282321"/>
                <a:gd name="connsiteX4" fmla="*/ 377566 w 378659"/>
                <a:gd name="connsiteY4" fmla="*/ 145604 h 282321"/>
                <a:gd name="connsiteX5" fmla="*/ 368831 w 378659"/>
                <a:gd name="connsiteY5" fmla="*/ 195713 h 282321"/>
                <a:gd name="connsiteX6" fmla="*/ 317344 w 378659"/>
                <a:gd name="connsiteY6" fmla="*/ 221456 h 282321"/>
                <a:gd name="connsiteX7" fmla="*/ 248387 w 378659"/>
                <a:gd name="connsiteY7" fmla="*/ 181462 h 282321"/>
                <a:gd name="connsiteX8" fmla="*/ 215748 w 378659"/>
                <a:gd name="connsiteY8" fmla="*/ 173187 h 282321"/>
                <a:gd name="connsiteX9" fmla="*/ 185407 w 378659"/>
                <a:gd name="connsiteY9" fmla="*/ 177784 h 282321"/>
                <a:gd name="connsiteX10" fmla="*/ 171156 w 378659"/>
                <a:gd name="connsiteY10" fmla="*/ 188357 h 282321"/>
                <a:gd name="connsiteX11" fmla="*/ 104498 w 378659"/>
                <a:gd name="connsiteY11" fmla="*/ 265589 h 282321"/>
                <a:gd name="connsiteX12" fmla="*/ 26347 w 378659"/>
                <a:gd name="connsiteY12" fmla="*/ 248580 h 282321"/>
                <a:gd name="connsiteX13" fmla="*/ 1523 w 378659"/>
                <a:gd name="connsiteY13" fmla="*/ 102851 h 282321"/>
                <a:gd name="connsiteX14" fmla="*/ 54389 w 378659"/>
                <a:gd name="connsiteY14" fmla="*/ 68373 h 282321"/>
                <a:gd name="connsiteX15" fmla="*/ 133460 w 378659"/>
                <a:gd name="connsiteY15" fmla="*/ 103311 h 282321"/>
                <a:gd name="connsiteX16" fmla="*/ 182649 w 378659"/>
                <a:gd name="connsiteY16" fmla="*/ 105150 h 282321"/>
                <a:gd name="connsiteX17" fmla="*/ 193682 w 378659"/>
                <a:gd name="connsiteY17" fmla="*/ 101932 h 28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659" h="282321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516986E5-01B7-4A2C-9BCD-2EB6C75B7081}"/>
              </a:ext>
            </a:extLst>
          </p:cNvPr>
          <p:cNvSpPr txBox="1">
            <a:spLocks/>
          </p:cNvSpPr>
          <p:nvPr/>
        </p:nvSpPr>
        <p:spPr>
          <a:xfrm>
            <a:off x="3754214" y="3121932"/>
            <a:ext cx="40764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 err="1" smtClean="0">
                <a:solidFill>
                  <a:schemeClr val="accent1"/>
                </a:solidFill>
                <a:cs typeface="Arial" pitchFamily="34" charset="0"/>
              </a:rPr>
              <a:t>Pizzahut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 Sales p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roject in SQL</a:t>
            </a:r>
            <a:endParaRPr lang="en-US" altLang="ko-KR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65075D2-528A-4FC7-8D38-37E82523778C}"/>
              </a:ext>
            </a:extLst>
          </p:cNvPr>
          <p:cNvSpPr txBox="1"/>
          <p:nvPr/>
        </p:nvSpPr>
        <p:spPr>
          <a:xfrm>
            <a:off x="3754213" y="3619033"/>
            <a:ext cx="4076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In this project I find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some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business related question which help the organization to increase the sales.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*Like which pizza category is mostly liked by the customers 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*In which Hour sales is very high.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7447621" y="1353219"/>
            <a:ext cx="467291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Total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number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of orders</a:t>
            </a:r>
          </a:p>
          <a:p>
            <a:r>
              <a:rPr lang="en-GB" altLang="ko-KR" sz="4800" dirty="0">
                <a:solidFill>
                  <a:schemeClr val="bg1"/>
                </a:solidFill>
                <a:cs typeface="Arial" pitchFamily="34" charset="0"/>
              </a:rPr>
              <a:t>21350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62103B-F514-4BE9-B5B2-C13878D2FE7C}"/>
              </a:ext>
            </a:extLst>
          </p:cNvPr>
          <p:cNvSpPr txBox="1"/>
          <p:nvPr/>
        </p:nvSpPr>
        <p:spPr>
          <a:xfrm>
            <a:off x="5298721" y="6015495"/>
            <a:ext cx="136333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7621" y="4285387"/>
            <a:ext cx="386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Total </a:t>
            </a:r>
            <a:r>
              <a:rPr lang="en-GB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revenue</a:t>
            </a:r>
          </a:p>
          <a:p>
            <a:r>
              <a:rPr lang="en-GB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817860.05 </a:t>
            </a:r>
            <a:endParaRPr lang="en-IN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Highest-Priced Pizza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00" y="3883751"/>
            <a:ext cx="4774352" cy="8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47">
            <a:extLst>
              <a:ext uri="{FF2B5EF4-FFF2-40B4-BE49-F238E27FC236}">
                <a16:creationId xmlns:a16="http://schemas.microsoft.com/office/drawing/2014/main" xmlns="" id="{12602E42-4A0C-4993-A1B9-6EF3A1F85944}"/>
              </a:ext>
            </a:extLst>
          </p:cNvPr>
          <p:cNvGrpSpPr/>
          <p:nvPr/>
        </p:nvGrpSpPr>
        <p:grpSpPr>
          <a:xfrm rot="20893545">
            <a:off x="7929651" y="5319076"/>
            <a:ext cx="3541955" cy="1033645"/>
            <a:chOff x="6260681" y="5031712"/>
            <a:chExt cx="2447925" cy="7143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9520ADA-4CE6-4CB6-909B-2E3722530F7D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10A3B774-1FEA-4C0D-9A70-BEE92C26C301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0E8C241-ACE4-4FD6-BD1B-0A67573126D3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9ED489A-A3DE-47E4-AD21-1CB1B14EBE72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8C64119-B6D3-4E7A-9FC3-40AC8ADCB35D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193AC06-77A0-4801-AEC6-146D7EF867D0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014A969-98D1-4768-AB34-B7F248572866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8A386E0-CB34-463F-974B-C8F5443EC9F5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E9B1AF1-D6E1-4436-BFA7-86FA70980E5A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59C118E-7DCB-4CA8-9976-849710E8C73C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664CEA3-5810-4496-AE20-6423CA3A55E9}"/>
                </a:ext>
              </a:extLst>
            </p:cNvPr>
            <p:cNvSpPr/>
            <p:nvPr/>
          </p:nvSpPr>
          <p:spPr>
            <a:xfrm>
              <a:off x="7625600" y="5128092"/>
              <a:ext cx="639140" cy="112241"/>
            </a:xfrm>
            <a:custGeom>
              <a:avLst/>
              <a:gdLst>
                <a:gd name="connsiteX0" fmla="*/ 15253 w 639140"/>
                <a:gd name="connsiteY0" fmla="*/ 60782 h 112241"/>
                <a:gd name="connsiteX1" fmla="*/ 6680 w 639140"/>
                <a:gd name="connsiteY1" fmla="*/ 61734 h 112241"/>
                <a:gd name="connsiteX2" fmla="*/ 13 w 639140"/>
                <a:gd name="connsiteY2" fmla="*/ 66497 h 112241"/>
                <a:gd name="connsiteX3" fmla="*/ 70498 w 639140"/>
                <a:gd name="connsiteY3" fmla="*/ 78879 h 112241"/>
                <a:gd name="connsiteX4" fmla="*/ 133363 w 639140"/>
                <a:gd name="connsiteY4" fmla="*/ 101739 h 112241"/>
                <a:gd name="connsiteX5" fmla="*/ 162890 w 639140"/>
                <a:gd name="connsiteY5" fmla="*/ 112217 h 112241"/>
                <a:gd name="connsiteX6" fmla="*/ 302908 w 639140"/>
                <a:gd name="connsiteY6" fmla="*/ 78879 h 112241"/>
                <a:gd name="connsiteX7" fmla="*/ 368630 w 639140"/>
                <a:gd name="connsiteY7" fmla="*/ 56019 h 112241"/>
                <a:gd name="connsiteX8" fmla="*/ 609613 w 639140"/>
                <a:gd name="connsiteY8" fmla="*/ 45542 h 112241"/>
                <a:gd name="connsiteX9" fmla="*/ 639140 w 639140"/>
                <a:gd name="connsiteY9" fmla="*/ 45542 h 112241"/>
                <a:gd name="connsiteX10" fmla="*/ 500075 w 639140"/>
                <a:gd name="connsiteY10" fmla="*/ 774 h 112241"/>
                <a:gd name="connsiteX11" fmla="*/ 390538 w 639140"/>
                <a:gd name="connsiteY11" fmla="*/ 12204 h 112241"/>
                <a:gd name="connsiteX12" fmla="*/ 354343 w 639140"/>
                <a:gd name="connsiteY12" fmla="*/ 23634 h 112241"/>
                <a:gd name="connsiteX13" fmla="*/ 311480 w 639140"/>
                <a:gd name="connsiteY13" fmla="*/ 44589 h 112241"/>
                <a:gd name="connsiteX14" fmla="*/ 224803 w 639140"/>
                <a:gd name="connsiteY14" fmla="*/ 52209 h 112241"/>
                <a:gd name="connsiteX15" fmla="*/ 15253 w 639140"/>
                <a:gd name="connsiteY15" fmla="*/ 60782 h 11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9140" h="112241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B26BF8D-3C6B-4EBD-BFCE-22E396437C37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335B45C-9AA9-4B9F-B23B-017C1F2DAB22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F4022F1-656B-4A4E-975C-7DF8CB6D1454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BEFF1B9-6E41-4F09-916A-0C72C3E82F63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2C931E6-07E6-47F6-8FD7-F658A436CC2E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93D4973-8D5F-4773-8866-60F52E0A27F9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48B1799-D03B-4EB2-BFBE-CBF5E6CCF169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B0337E2-E575-4BB9-96A3-C75782F766BD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8965A32-4639-4BB8-AAC3-62DF2B28E29D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3488177-AEB2-4C44-8CDE-B1E4A3D218D1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40BC730-3E83-412E-9642-C86C65596DD9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7B101AE-4D3B-4538-93F3-22DDD5A6D818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F8D0598-91DE-4B0A-8BDB-2B01E36F2481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39570B7-657B-4B13-88CA-9068B6C722EE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94BE83-4577-4F36-A0D9-3396F9A54CD7}"/>
              </a:ext>
            </a:extLst>
          </p:cNvPr>
          <p:cNvSpPr txBox="1"/>
          <p:nvPr/>
        </p:nvSpPr>
        <p:spPr>
          <a:xfrm>
            <a:off x="3895474" y="5869364"/>
            <a:ext cx="30611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 smtClean="0">
                <a:solidFill>
                  <a:schemeClr val="bg1"/>
                </a:solidFill>
                <a:cs typeface="Arial" pitchFamily="34" charset="0"/>
              </a:rPr>
              <a:t>Second most sold pizza size is medium one.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6256BA4-19A2-4297-A943-FBED3077AF09}"/>
              </a:ext>
            </a:extLst>
          </p:cNvPr>
          <p:cNvSpPr txBox="1"/>
          <p:nvPr/>
        </p:nvSpPr>
        <p:spPr>
          <a:xfrm>
            <a:off x="3579223" y="5074056"/>
            <a:ext cx="33837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 smtClean="0">
                <a:solidFill>
                  <a:schemeClr val="accent1"/>
                </a:solidFill>
                <a:cs typeface="Arial" pitchFamily="34" charset="0"/>
              </a:rPr>
              <a:t>Large </a:t>
            </a:r>
            <a:r>
              <a:rPr lang="en-GB" altLang="ko-KR" sz="2400" dirty="0" smtClean="0">
                <a:solidFill>
                  <a:schemeClr val="accent1"/>
                </a:solidFill>
                <a:cs typeface="Arial" pitchFamily="34" charset="0"/>
              </a:rPr>
              <a:t>size pizza  is the most sold pizza size.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B09076A-2CC9-47E1-B95B-843A4F3C9B90}"/>
              </a:ext>
            </a:extLst>
          </p:cNvPr>
          <p:cNvSpPr txBox="1"/>
          <p:nvPr/>
        </p:nvSpPr>
        <p:spPr>
          <a:xfrm>
            <a:off x="679294" y="390625"/>
            <a:ext cx="110642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most common pizza size ordered.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26EF5-82E4-4C90-9941-85DF388C9E5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94" y="2103037"/>
            <a:ext cx="1679205" cy="21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E096A45-149C-434A-9384-514229A5CDDC}"/>
              </a:ext>
            </a:extLst>
          </p:cNvPr>
          <p:cNvGrpSpPr/>
          <p:nvPr/>
        </p:nvGrpSpPr>
        <p:grpSpPr>
          <a:xfrm>
            <a:off x="3576130" y="373418"/>
            <a:ext cx="7511143" cy="1241304"/>
            <a:chOff x="4131551" y="258078"/>
            <a:chExt cx="7511143" cy="12413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B1C0E450-4D6D-4892-9709-938BFD2A459A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63A851A-671D-4B2A-A69B-275E5611DC4E}"/>
                </a:ext>
              </a:extLst>
            </p:cNvPr>
            <p:cNvSpPr txBox="1"/>
            <p:nvPr/>
          </p:nvSpPr>
          <p:spPr>
            <a:xfrm>
              <a:off x="4131551" y="258078"/>
              <a:ext cx="7511143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bg1"/>
                  </a:solidFill>
                  <a:cs typeface="Arial" pitchFamily="34" charset="0"/>
                </a:rPr>
                <a:t>List the top 5 most ordered pizza type along with their quantities.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0ABD226-16BE-4A74-89E6-457EDF1A4BD8}"/>
              </a:ext>
            </a:extLst>
          </p:cNvPr>
          <p:cNvGrpSpPr/>
          <p:nvPr/>
        </p:nvGrpSpPr>
        <p:grpSpPr>
          <a:xfrm>
            <a:off x="6427787" y="2292844"/>
            <a:ext cx="4946526" cy="778294"/>
            <a:chOff x="6509852" y="2211483"/>
            <a:chExt cx="4946526" cy="778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00FB77E-6818-43DE-B45F-1A40058FBE51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1D48C6A-1540-488E-86D2-232C74A3983D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D8298-9B10-4B77-BBEA-696545034BB3}"/>
              </a:ext>
            </a:extLst>
          </p:cNvPr>
          <p:cNvGrpSpPr/>
          <p:nvPr/>
        </p:nvGrpSpPr>
        <p:grpSpPr>
          <a:xfrm>
            <a:off x="6427787" y="3789775"/>
            <a:ext cx="4946526" cy="771758"/>
            <a:chOff x="6509852" y="3708414"/>
            <a:chExt cx="4946526" cy="771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036D163-C874-42CE-9464-70E1F1302C0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FF60876-1FE8-4D5B-AF7B-87F1E096DB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F77D290-5A3E-4381-8812-75CE49D8553A}"/>
              </a:ext>
            </a:extLst>
          </p:cNvPr>
          <p:cNvGrpSpPr/>
          <p:nvPr/>
        </p:nvGrpSpPr>
        <p:grpSpPr>
          <a:xfrm>
            <a:off x="3576130" y="5122062"/>
            <a:ext cx="8213102" cy="923330"/>
            <a:chOff x="3658195" y="5047237"/>
            <a:chExt cx="821310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F8233FD-0FA0-4589-B9E7-671E87C263B4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B754515-2AD2-4047-B91D-458303D1E93F}"/>
                </a:ext>
              </a:extLst>
            </p:cNvPr>
            <p:cNvSpPr txBox="1"/>
            <p:nvPr/>
          </p:nvSpPr>
          <p:spPr>
            <a:xfrm>
              <a:off x="3658195" y="5047237"/>
              <a:ext cx="821310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The classic Deluxe Pizza and barbecue chicken Pizza have very tough </a:t>
              </a:r>
              <a:r>
                <a:rPr lang="en-GB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compition</a:t>
              </a:r>
              <a:r>
                <a:rPr lang="en-GB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60" y="1693099"/>
            <a:ext cx="2882421" cy="27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147">
            <a:extLst>
              <a:ext uri="{FF2B5EF4-FFF2-40B4-BE49-F238E27FC236}">
                <a16:creationId xmlns:a16="http://schemas.microsoft.com/office/drawing/2014/main" xmlns="" id="{538DFB03-5E41-419D-88AC-B14A85944D4D}"/>
              </a:ext>
            </a:extLst>
          </p:cNvPr>
          <p:cNvGrpSpPr/>
          <p:nvPr/>
        </p:nvGrpSpPr>
        <p:grpSpPr>
          <a:xfrm>
            <a:off x="4035351" y="5070289"/>
            <a:ext cx="4326098" cy="1262364"/>
            <a:chOff x="6260660" y="5031712"/>
            <a:chExt cx="2448146" cy="7143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71A1E00-5AF7-4920-AE11-2A833E21B9A6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23FFFFA-81FC-4491-9E2F-75169BF90EFC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61A3AAFC-D6EF-45E5-A870-7CCF06F303F3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EAA8C92-34C2-42A1-92C0-BA9448A0BC73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9312543-B33D-4B24-9282-117FA00017A1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87A806D-D915-49D6-8840-7A61E8E8BF76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6784A21-B57E-40C8-8786-619AC76E46E6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377F653-632B-4947-ABC6-7BEE8017C584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00D1BB0-4462-4928-A1B2-48E1501C02CE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EF458ABA-F388-49FF-B97D-5667D9C94C1F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2B6E06F9-A1A7-46B4-8FA8-61C4EEB54E95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24B7D27-C535-47C9-953C-3D306D9E237F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51B7BF0-ECAC-43C8-A83D-07648287C159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3E5A1581-076E-499B-B737-71EE73BB1AD4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32C5F9CF-66C1-4FC2-81EE-205630D6B254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BDEBFE16-D4D3-4DB6-93BE-2F9F4DF88569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D821A09-E54F-42C3-A1CC-9EC3EA8A76CE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467F6469-8AEF-4CED-ABE0-94BC55239C05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873ED664-B08E-4734-8E49-F22C65684124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7DB42DEA-FA1B-4135-BB95-6E3329E9D6AF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E849368B-1CB3-4F4B-B7E4-902A8FB34F71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E2222C29-905A-40C0-A020-044E056AB8C6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C595803C-1841-4F1A-B0F1-C8D54EFD1991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3878D659-4EAB-48D2-98C5-BBF9DD6EC745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219" y="464722"/>
            <a:ext cx="10783176" cy="12695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Total </a:t>
            </a:r>
            <a:r>
              <a:rPr lang="en-GB" dirty="0"/>
              <a:t>quantity of each pizza category ordered.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11A5FE-0912-48DC-B186-8A668CED1B89}"/>
              </a:ext>
            </a:extLst>
          </p:cNvPr>
          <p:cNvSpPr txBox="1"/>
          <p:nvPr/>
        </p:nvSpPr>
        <p:spPr>
          <a:xfrm>
            <a:off x="7723078" y="4310109"/>
            <a:ext cx="408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2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xmlns="" id="{1AB2910B-7146-4D74-B250-4249973AAE96}"/>
              </a:ext>
            </a:extLst>
          </p:cNvPr>
          <p:cNvCxnSpPr>
            <a:cxnSpLocks/>
          </p:cNvCxnSpPr>
          <p:nvPr/>
        </p:nvCxnSpPr>
        <p:spPr>
          <a:xfrm flipH="1" flipV="1">
            <a:off x="4622905" y="3760170"/>
            <a:ext cx="611933" cy="1502122"/>
          </a:xfrm>
          <a:prstGeom prst="bentConnector4">
            <a:avLst>
              <a:gd name="adj1" fmla="val 1624"/>
              <a:gd name="adj2" fmla="val 57086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DCD710F-25AE-457B-9127-6DE1D029DCCC}"/>
              </a:ext>
            </a:extLst>
          </p:cNvPr>
          <p:cNvSpPr txBox="1"/>
          <p:nvPr/>
        </p:nvSpPr>
        <p:spPr>
          <a:xfrm>
            <a:off x="4111724" y="2795611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Calibri" pitchFamily="34" charset="0"/>
              </a:rPr>
              <a:t>Classic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cs typeface="Calibri" pitchFamily="34" charset="0"/>
              </a:rPr>
              <a:t>14888</a:t>
            </a:r>
            <a:endParaRPr lang="en-US" altLang="ko-KR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xmlns="" id="{3CAFB930-0530-4AD6-B814-5F64E5364528}"/>
              </a:ext>
            </a:extLst>
          </p:cNvPr>
          <p:cNvSpPr/>
          <p:nvPr/>
        </p:nvSpPr>
        <p:spPr>
          <a:xfrm>
            <a:off x="3995418" y="2478817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206B450-5C1B-4C80-9F89-91FE8564C90C}"/>
              </a:ext>
            </a:extLst>
          </p:cNvPr>
          <p:cNvSpPr txBox="1"/>
          <p:nvPr/>
        </p:nvSpPr>
        <p:spPr>
          <a:xfrm>
            <a:off x="5597684" y="279099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Calibri" pitchFamily="34" charset="0"/>
              </a:rPr>
              <a:t>Veggie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cs typeface="Calibri" pitchFamily="34" charset="0"/>
              </a:rPr>
              <a:t>11649</a:t>
            </a:r>
            <a:endParaRPr lang="en-US" altLang="ko-KR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xmlns="" id="{94E275B9-EA08-48DE-85B8-87981604DF45}"/>
              </a:ext>
            </a:extLst>
          </p:cNvPr>
          <p:cNvSpPr/>
          <p:nvPr/>
        </p:nvSpPr>
        <p:spPr>
          <a:xfrm>
            <a:off x="5456797" y="2476373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Elbow Connector 31">
            <a:extLst>
              <a:ext uri="{FF2B5EF4-FFF2-40B4-BE49-F238E27FC236}">
                <a16:creationId xmlns:a16="http://schemas.microsoft.com/office/drawing/2014/main" xmlns="" id="{ECFAABC4-AC17-4DE3-B4EA-A8AA476A75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1803" y="4523976"/>
            <a:ext cx="2251722" cy="624371"/>
          </a:xfrm>
          <a:prstGeom prst="bentConnector3">
            <a:avLst>
              <a:gd name="adj1" fmla="val 68539"/>
            </a:avLst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FE95-0302-4EAA-AD89-9377B1F23598}"/>
              </a:ext>
            </a:extLst>
          </p:cNvPr>
          <p:cNvSpPr txBox="1"/>
          <p:nvPr/>
        </p:nvSpPr>
        <p:spPr>
          <a:xfrm>
            <a:off x="7021067" y="2797710"/>
            <a:ext cx="116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Calibri" pitchFamily="34" charset="0"/>
              </a:rPr>
              <a:t>Supreme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cs typeface="Calibri" pitchFamily="34" charset="0"/>
              </a:rPr>
              <a:t>11987</a:t>
            </a:r>
            <a:endParaRPr lang="en-US" altLang="ko-KR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xmlns="" id="{5875C60A-5EF5-4319-B779-49B48C7EC49C}"/>
              </a:ext>
            </a:extLst>
          </p:cNvPr>
          <p:cNvSpPr/>
          <p:nvPr/>
        </p:nvSpPr>
        <p:spPr>
          <a:xfrm>
            <a:off x="6942757" y="2471754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03273A4F-BC78-494F-9635-3B5A24A9CF65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6097473" y="3757726"/>
            <a:ext cx="1" cy="15389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114" y="2604130"/>
            <a:ext cx="1710358" cy="19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7">
            <a:extLst>
              <a:ext uri="{FF2B5EF4-FFF2-40B4-BE49-F238E27FC236}">
                <a16:creationId xmlns:a16="http://schemas.microsoft.com/office/drawing/2014/main" xmlns="" id="{65BC7C0C-9614-44E8-AE2C-0EE9E5E67305}"/>
              </a:ext>
            </a:extLst>
          </p:cNvPr>
          <p:cNvSpPr/>
          <p:nvPr/>
        </p:nvSpPr>
        <p:spPr>
          <a:xfrm>
            <a:off x="4029598" y="3828385"/>
            <a:ext cx="7509484" cy="45719"/>
          </a:xfrm>
          <a:custGeom>
            <a:avLst/>
            <a:gdLst>
              <a:gd name="connsiteX0" fmla="*/ 0 w 7903597"/>
              <a:gd name="connsiteY0" fmla="*/ 0 h 262393"/>
              <a:gd name="connsiteX1" fmla="*/ 7903597 w 7903597"/>
              <a:gd name="connsiteY1" fmla="*/ 262393 h 262393"/>
              <a:gd name="connsiteX0" fmla="*/ 0 w 7832035"/>
              <a:gd name="connsiteY0" fmla="*/ 0 h 23854"/>
              <a:gd name="connsiteX1" fmla="*/ 7832035 w 7832035"/>
              <a:gd name="connsiteY1" fmla="*/ 23854 h 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2035" h="23854">
                <a:moveTo>
                  <a:pt x="0" y="0"/>
                </a:moveTo>
                <a:lnTo>
                  <a:pt x="7832035" y="23854"/>
                </a:lnTo>
              </a:path>
            </a:pathLst>
          </a:custGeom>
          <a:ln w="2222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xmlns="" id="{2D815A8C-5E92-4FB3-B4CD-982ECA42FD5C}"/>
              </a:ext>
            </a:extLst>
          </p:cNvPr>
          <p:cNvGrpSpPr/>
          <p:nvPr/>
        </p:nvGrpSpPr>
        <p:grpSpPr>
          <a:xfrm>
            <a:off x="2644210" y="2299667"/>
            <a:ext cx="678393" cy="572865"/>
            <a:chOff x="6787249" y="2420621"/>
            <a:chExt cx="1072164" cy="9053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6829EDA-1C2B-43D2-972C-E79BB7E8748C}"/>
                </a:ext>
              </a:extLst>
            </p:cNvPr>
            <p:cNvSpPr/>
            <p:nvPr/>
          </p:nvSpPr>
          <p:spPr>
            <a:xfrm>
              <a:off x="6787689" y="2479504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651782B-C10B-4A26-BCCA-BCD77FDE4010}"/>
                </a:ext>
              </a:extLst>
            </p:cNvPr>
            <p:cNvSpPr/>
            <p:nvPr/>
          </p:nvSpPr>
          <p:spPr>
            <a:xfrm>
              <a:off x="7040483" y="2420876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BB4952E-B22B-4B30-A383-00E4368211A5}"/>
                </a:ext>
              </a:extLst>
            </p:cNvPr>
            <p:cNvSpPr/>
            <p:nvPr/>
          </p:nvSpPr>
          <p:spPr>
            <a:xfrm>
              <a:off x="7267160" y="2433025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3486" y="339509"/>
            <a:ext cx="10133240" cy="1268777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Distribution </a:t>
            </a:r>
            <a:r>
              <a:rPr lang="en-GB" dirty="0"/>
              <a:t>of orders by hours of the day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7B1E9BB-FE59-489F-90E7-80954444E493}"/>
              </a:ext>
            </a:extLst>
          </p:cNvPr>
          <p:cNvGrpSpPr/>
          <p:nvPr/>
        </p:nvGrpSpPr>
        <p:grpSpPr>
          <a:xfrm>
            <a:off x="506891" y="915926"/>
            <a:ext cx="2894367" cy="5642798"/>
            <a:chOff x="7731116" y="-159093"/>
            <a:chExt cx="1859025" cy="3624317"/>
          </a:xfrm>
        </p:grpSpPr>
        <p:sp>
          <p:nvSpPr>
            <p:cNvPr id="4" name="Graphic 20">
              <a:extLst>
                <a:ext uri="{FF2B5EF4-FFF2-40B4-BE49-F238E27FC236}">
                  <a16:creationId xmlns:a16="http://schemas.microsoft.com/office/drawing/2014/main" xmlns="" id="{E3D15793-DE27-4886-B56F-47651E2D5C53}"/>
                </a:ext>
              </a:extLst>
            </p:cNvPr>
            <p:cNvSpPr/>
            <p:nvPr/>
          </p:nvSpPr>
          <p:spPr>
            <a:xfrm>
              <a:off x="7731116" y="-159093"/>
              <a:ext cx="1859025" cy="3624317"/>
            </a:xfrm>
            <a:custGeom>
              <a:avLst/>
              <a:gdLst>
                <a:gd name="connsiteX0" fmla="*/ 1109922 w 1133475"/>
                <a:gd name="connsiteY0" fmla="*/ 750223 h 2209800"/>
                <a:gd name="connsiteX1" fmla="*/ 806075 w 1133475"/>
                <a:gd name="connsiteY1" fmla="*/ 754033 h 2209800"/>
                <a:gd name="connsiteX2" fmla="*/ 882275 w 1133475"/>
                <a:gd name="connsiteY2" fmla="*/ 799753 h 2209800"/>
                <a:gd name="connsiteX3" fmla="*/ 781310 w 1133475"/>
                <a:gd name="connsiteY3" fmla="*/ 832138 h 2209800"/>
                <a:gd name="connsiteX4" fmla="*/ 643197 w 1133475"/>
                <a:gd name="connsiteY4" fmla="*/ 733078 h 2209800"/>
                <a:gd name="connsiteX5" fmla="*/ 586047 w 1133475"/>
                <a:gd name="connsiteY5" fmla="*/ 523528 h 2209800"/>
                <a:gd name="connsiteX6" fmla="*/ 522230 w 1133475"/>
                <a:gd name="connsiteY6" fmla="*/ 442566 h 2209800"/>
                <a:gd name="connsiteX7" fmla="*/ 523182 w 1133475"/>
                <a:gd name="connsiteY7" fmla="*/ 442566 h 2209800"/>
                <a:gd name="connsiteX8" fmla="*/ 558425 w 1133475"/>
                <a:gd name="connsiteY8" fmla="*/ 395893 h 2209800"/>
                <a:gd name="connsiteX9" fmla="*/ 566997 w 1133475"/>
                <a:gd name="connsiteY9" fmla="*/ 383511 h 2209800"/>
                <a:gd name="connsiteX10" fmla="*/ 585095 w 1133475"/>
                <a:gd name="connsiteY10" fmla="*/ 318741 h 2209800"/>
                <a:gd name="connsiteX11" fmla="*/ 596525 w 1133475"/>
                <a:gd name="connsiteY11" fmla="*/ 54898 h 2209800"/>
                <a:gd name="connsiteX12" fmla="*/ 576522 w 1133475"/>
                <a:gd name="connsiteY12" fmla="*/ 26323 h 2209800"/>
                <a:gd name="connsiteX13" fmla="*/ 433647 w 1133475"/>
                <a:gd name="connsiteY13" fmla="*/ 87283 h 2209800"/>
                <a:gd name="connsiteX14" fmla="*/ 405072 w 1133475"/>
                <a:gd name="connsiteY14" fmla="*/ 176818 h 2209800"/>
                <a:gd name="connsiteX15" fmla="*/ 371735 w 1133475"/>
                <a:gd name="connsiteY15" fmla="*/ 336838 h 2209800"/>
                <a:gd name="connsiteX16" fmla="*/ 401262 w 1133475"/>
                <a:gd name="connsiteY16" fmla="*/ 420658 h 2209800"/>
                <a:gd name="connsiteX17" fmla="*/ 320300 w 1133475"/>
                <a:gd name="connsiteY17" fmla="*/ 492096 h 2209800"/>
                <a:gd name="connsiteX18" fmla="*/ 20262 w 1133475"/>
                <a:gd name="connsiteY18" fmla="*/ 750223 h 2209800"/>
                <a:gd name="connsiteX19" fmla="*/ 26930 w 1133475"/>
                <a:gd name="connsiteY19" fmla="*/ 830233 h 2209800"/>
                <a:gd name="connsiteX20" fmla="*/ 275532 w 1133475"/>
                <a:gd name="connsiteY20" fmla="*/ 939771 h 2209800"/>
                <a:gd name="connsiteX21" fmla="*/ 307917 w 1133475"/>
                <a:gd name="connsiteY21" fmla="*/ 1035021 h 2209800"/>
                <a:gd name="connsiteX22" fmla="*/ 280295 w 1133475"/>
                <a:gd name="connsiteY22" fmla="*/ 1157893 h 2209800"/>
                <a:gd name="connsiteX23" fmla="*/ 247910 w 1133475"/>
                <a:gd name="connsiteY23" fmla="*/ 1575088 h 2209800"/>
                <a:gd name="connsiteX24" fmla="*/ 246005 w 1133475"/>
                <a:gd name="connsiteY24" fmla="*/ 1602711 h 2209800"/>
                <a:gd name="connsiteX25" fmla="*/ 271722 w 1133475"/>
                <a:gd name="connsiteY25" fmla="*/ 1602711 h 2209800"/>
                <a:gd name="connsiteX26" fmla="*/ 275532 w 1133475"/>
                <a:gd name="connsiteY26" fmla="*/ 1858933 h 2209800"/>
                <a:gd name="connsiteX27" fmla="*/ 279342 w 1133475"/>
                <a:gd name="connsiteY27" fmla="*/ 1916083 h 2209800"/>
                <a:gd name="connsiteX28" fmla="*/ 289820 w 1133475"/>
                <a:gd name="connsiteY28" fmla="*/ 2094201 h 2209800"/>
                <a:gd name="connsiteX29" fmla="*/ 326967 w 1133475"/>
                <a:gd name="connsiteY29" fmla="*/ 2193261 h 2209800"/>
                <a:gd name="connsiteX30" fmla="*/ 423170 w 1133475"/>
                <a:gd name="connsiteY30" fmla="*/ 2189451 h 2209800"/>
                <a:gd name="connsiteX31" fmla="*/ 397452 w 1133475"/>
                <a:gd name="connsiteY31" fmla="*/ 2089438 h 2209800"/>
                <a:gd name="connsiteX32" fmla="*/ 403167 w 1133475"/>
                <a:gd name="connsiteY32" fmla="*/ 1921798 h 2209800"/>
                <a:gd name="connsiteX33" fmla="*/ 400310 w 1133475"/>
                <a:gd name="connsiteY33" fmla="*/ 1817023 h 2209800"/>
                <a:gd name="connsiteX34" fmla="*/ 421265 w 1133475"/>
                <a:gd name="connsiteY34" fmla="*/ 1603663 h 2209800"/>
                <a:gd name="connsiteX35" fmla="*/ 470795 w 1133475"/>
                <a:gd name="connsiteY35" fmla="*/ 1603663 h 2209800"/>
                <a:gd name="connsiteX36" fmla="*/ 472700 w 1133475"/>
                <a:gd name="connsiteY36" fmla="*/ 1610331 h 2209800"/>
                <a:gd name="connsiteX37" fmla="*/ 471747 w 1133475"/>
                <a:gd name="connsiteY37" fmla="*/ 1608426 h 2209800"/>
                <a:gd name="connsiteX38" fmla="*/ 473652 w 1133475"/>
                <a:gd name="connsiteY38" fmla="*/ 1851313 h 2209800"/>
                <a:gd name="connsiteX39" fmla="*/ 479367 w 1133475"/>
                <a:gd name="connsiteY39" fmla="*/ 1927513 h 2209800"/>
                <a:gd name="connsiteX40" fmla="*/ 482225 w 1133475"/>
                <a:gd name="connsiteY40" fmla="*/ 2052291 h 2209800"/>
                <a:gd name="connsiteX41" fmla="*/ 482225 w 1133475"/>
                <a:gd name="connsiteY41" fmla="*/ 2086581 h 2209800"/>
                <a:gd name="connsiteX42" fmla="*/ 533660 w 1133475"/>
                <a:gd name="connsiteY42" fmla="*/ 2124681 h 2209800"/>
                <a:gd name="connsiteX43" fmla="*/ 654627 w 1133475"/>
                <a:gd name="connsiteY43" fmla="*/ 2171353 h 2209800"/>
                <a:gd name="connsiteX44" fmla="*/ 704157 w 1133475"/>
                <a:gd name="connsiteY44" fmla="*/ 2158971 h 2209800"/>
                <a:gd name="connsiteX45" fmla="*/ 677487 w 1133475"/>
                <a:gd name="connsiteY45" fmla="*/ 2114203 h 2209800"/>
                <a:gd name="connsiteX46" fmla="*/ 601287 w 1133475"/>
                <a:gd name="connsiteY46" fmla="*/ 1846551 h 2209800"/>
                <a:gd name="connsiteX47" fmla="*/ 614622 w 1133475"/>
                <a:gd name="connsiteY47" fmla="*/ 1631286 h 2209800"/>
                <a:gd name="connsiteX48" fmla="*/ 626052 w 1133475"/>
                <a:gd name="connsiteY48" fmla="*/ 1593186 h 2209800"/>
                <a:gd name="connsiteX49" fmla="*/ 666057 w 1133475"/>
                <a:gd name="connsiteY49" fmla="*/ 1549371 h 2209800"/>
                <a:gd name="connsiteX50" fmla="*/ 634625 w 1133475"/>
                <a:gd name="connsiteY50" fmla="*/ 1023591 h 2209800"/>
                <a:gd name="connsiteX51" fmla="*/ 690822 w 1133475"/>
                <a:gd name="connsiteY51" fmla="*/ 928341 h 2209800"/>
                <a:gd name="connsiteX52" fmla="*/ 1009910 w 1133475"/>
                <a:gd name="connsiteY52" fmla="*/ 814993 h 2209800"/>
                <a:gd name="connsiteX53" fmla="*/ 1059440 w 1133475"/>
                <a:gd name="connsiteY53" fmla="*/ 800706 h 2209800"/>
                <a:gd name="connsiteX54" fmla="*/ 1115637 w 1133475"/>
                <a:gd name="connsiteY54" fmla="*/ 780703 h 2209800"/>
                <a:gd name="connsiteX55" fmla="*/ 1109922 w 1133475"/>
                <a:gd name="connsiteY55" fmla="*/ 750223 h 2209800"/>
                <a:gd name="connsiteX56" fmla="*/ 334587 w 1133475"/>
                <a:gd name="connsiteY56" fmla="*/ 871191 h 2209800"/>
                <a:gd name="connsiteX57" fmla="*/ 137420 w 1133475"/>
                <a:gd name="connsiteY57" fmla="*/ 780703 h 2209800"/>
                <a:gd name="connsiteX58" fmla="*/ 278390 w 1133475"/>
                <a:gd name="connsiteY58" fmla="*/ 688311 h 2209800"/>
                <a:gd name="connsiteX59" fmla="*/ 334587 w 1133475"/>
                <a:gd name="connsiteY59" fmla="*/ 871191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33475" h="2209800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1D2C642-7562-439F-B20D-77D31064F882}"/>
                </a:ext>
              </a:extLst>
            </p:cNvPr>
            <p:cNvSpPr/>
            <p:nvPr/>
          </p:nvSpPr>
          <p:spPr>
            <a:xfrm>
              <a:off x="8271807" y="62094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그룹 43">
            <a:extLst>
              <a:ext uri="{FF2B5EF4-FFF2-40B4-BE49-F238E27FC236}">
                <a16:creationId xmlns:a16="http://schemas.microsoft.com/office/drawing/2014/main" xmlns="" id="{D7C1D55C-ED77-4FF7-8500-53174BCA22A5}"/>
              </a:ext>
            </a:extLst>
          </p:cNvPr>
          <p:cNvGrpSpPr/>
          <p:nvPr/>
        </p:nvGrpSpPr>
        <p:grpSpPr>
          <a:xfrm>
            <a:off x="6096000" y="2586100"/>
            <a:ext cx="900000" cy="2529793"/>
            <a:chOff x="4788227" y="2672980"/>
            <a:chExt cx="900000" cy="2529793"/>
          </a:xfrm>
        </p:grpSpPr>
        <p:sp>
          <p:nvSpPr>
            <p:cNvPr id="11" name="Down Arrow 23">
              <a:extLst>
                <a:ext uri="{FF2B5EF4-FFF2-40B4-BE49-F238E27FC236}">
                  <a16:creationId xmlns:a16="http://schemas.microsoft.com/office/drawing/2014/main" xmlns="" id="{9E9AA57D-66A7-43E3-B792-084F5F9CDFDD}"/>
                </a:ext>
              </a:extLst>
            </p:cNvPr>
            <p:cNvSpPr/>
            <p:nvPr/>
          </p:nvSpPr>
          <p:spPr>
            <a:xfrm>
              <a:off x="4788227" y="3942773"/>
              <a:ext cx="900000" cy="1260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Up Arrow 6">
              <a:extLst>
                <a:ext uri="{FF2B5EF4-FFF2-40B4-BE49-F238E27FC236}">
                  <a16:creationId xmlns:a16="http://schemas.microsoft.com/office/drawing/2014/main" xmlns="" id="{B795DFF9-E4BD-408F-835A-DF42027E502F}"/>
                </a:ext>
              </a:extLst>
            </p:cNvPr>
            <p:cNvSpPr/>
            <p:nvPr/>
          </p:nvSpPr>
          <p:spPr>
            <a:xfrm>
              <a:off x="4788227" y="2672980"/>
              <a:ext cx="900000" cy="126000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3" name="그룹 28">
            <a:extLst>
              <a:ext uri="{FF2B5EF4-FFF2-40B4-BE49-F238E27FC236}">
                <a16:creationId xmlns:a16="http://schemas.microsoft.com/office/drawing/2014/main" xmlns="" id="{04155ABD-5BF0-4BCA-AE76-DA8ABF7146A2}"/>
              </a:ext>
            </a:extLst>
          </p:cNvPr>
          <p:cNvGrpSpPr/>
          <p:nvPr/>
        </p:nvGrpSpPr>
        <p:grpSpPr>
          <a:xfrm>
            <a:off x="7379246" y="2334100"/>
            <a:ext cx="900000" cy="3033793"/>
            <a:chOff x="5849064" y="2420980"/>
            <a:chExt cx="900000" cy="3033793"/>
          </a:xfrm>
        </p:grpSpPr>
        <p:sp>
          <p:nvSpPr>
            <p:cNvPr id="14" name="Down Arrow 29">
              <a:extLst>
                <a:ext uri="{FF2B5EF4-FFF2-40B4-BE49-F238E27FC236}">
                  <a16:creationId xmlns:a16="http://schemas.microsoft.com/office/drawing/2014/main" xmlns="" id="{65E2A0EF-576C-4DEC-9546-06FD81B689F0}"/>
                </a:ext>
              </a:extLst>
            </p:cNvPr>
            <p:cNvSpPr/>
            <p:nvPr/>
          </p:nvSpPr>
          <p:spPr>
            <a:xfrm>
              <a:off x="5849064" y="3942773"/>
              <a:ext cx="900000" cy="1512000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Up Arrow 24">
              <a:extLst>
                <a:ext uri="{FF2B5EF4-FFF2-40B4-BE49-F238E27FC236}">
                  <a16:creationId xmlns:a16="http://schemas.microsoft.com/office/drawing/2014/main" xmlns="" id="{25C0B448-7ABD-4ACD-A419-5E1094A563C7}"/>
                </a:ext>
              </a:extLst>
            </p:cNvPr>
            <p:cNvSpPr/>
            <p:nvPr/>
          </p:nvSpPr>
          <p:spPr>
            <a:xfrm>
              <a:off x="5849064" y="2420980"/>
              <a:ext cx="900000" cy="151200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6" name="그룹 5">
            <a:extLst>
              <a:ext uri="{FF2B5EF4-FFF2-40B4-BE49-F238E27FC236}">
                <a16:creationId xmlns:a16="http://schemas.microsoft.com/office/drawing/2014/main" xmlns="" id="{CF1829A1-63AB-4AE8-ADA5-0932FD588D4E}"/>
              </a:ext>
            </a:extLst>
          </p:cNvPr>
          <p:cNvGrpSpPr/>
          <p:nvPr/>
        </p:nvGrpSpPr>
        <p:grpSpPr>
          <a:xfrm>
            <a:off x="8662492" y="2046100"/>
            <a:ext cx="900000" cy="3609793"/>
            <a:chOff x="6910500" y="2132980"/>
            <a:chExt cx="900000" cy="3609793"/>
          </a:xfrm>
        </p:grpSpPr>
        <p:sp>
          <p:nvSpPr>
            <p:cNvPr id="17" name="Down Arrow 30">
              <a:extLst>
                <a:ext uri="{FF2B5EF4-FFF2-40B4-BE49-F238E27FC236}">
                  <a16:creationId xmlns:a16="http://schemas.microsoft.com/office/drawing/2014/main" xmlns="" id="{F8846DB4-A0AA-4C4C-B0AA-E21E2CEF914B}"/>
                </a:ext>
              </a:extLst>
            </p:cNvPr>
            <p:cNvSpPr/>
            <p:nvPr/>
          </p:nvSpPr>
          <p:spPr>
            <a:xfrm>
              <a:off x="6910500" y="3942773"/>
              <a:ext cx="900000" cy="1800000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Up Arrow 25">
              <a:extLst>
                <a:ext uri="{FF2B5EF4-FFF2-40B4-BE49-F238E27FC236}">
                  <a16:creationId xmlns:a16="http://schemas.microsoft.com/office/drawing/2014/main" xmlns="" id="{97C01F02-2521-4E45-8B21-A43FF379434B}"/>
                </a:ext>
              </a:extLst>
            </p:cNvPr>
            <p:cNvSpPr/>
            <p:nvPr/>
          </p:nvSpPr>
          <p:spPr>
            <a:xfrm>
              <a:off x="6910500" y="2132980"/>
              <a:ext cx="900000" cy="1800000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그룹 4">
            <a:extLst>
              <a:ext uri="{FF2B5EF4-FFF2-40B4-BE49-F238E27FC236}">
                <a16:creationId xmlns:a16="http://schemas.microsoft.com/office/drawing/2014/main" xmlns="" id="{57764158-F4EF-465E-B61A-44F27DD3608F}"/>
              </a:ext>
            </a:extLst>
          </p:cNvPr>
          <p:cNvGrpSpPr/>
          <p:nvPr/>
        </p:nvGrpSpPr>
        <p:grpSpPr>
          <a:xfrm>
            <a:off x="9945738" y="2766100"/>
            <a:ext cx="900000" cy="2169793"/>
            <a:chOff x="7971936" y="2852980"/>
            <a:chExt cx="900000" cy="2169793"/>
          </a:xfrm>
        </p:grpSpPr>
        <p:sp>
          <p:nvSpPr>
            <p:cNvPr id="20" name="Down Arrow 31">
              <a:extLst>
                <a:ext uri="{FF2B5EF4-FFF2-40B4-BE49-F238E27FC236}">
                  <a16:creationId xmlns:a16="http://schemas.microsoft.com/office/drawing/2014/main" xmlns="" id="{46507B30-F8DC-4A72-A790-236BAB8366B6}"/>
                </a:ext>
              </a:extLst>
            </p:cNvPr>
            <p:cNvSpPr/>
            <p:nvPr/>
          </p:nvSpPr>
          <p:spPr>
            <a:xfrm>
              <a:off x="7971936" y="3942773"/>
              <a:ext cx="900000" cy="1080000"/>
            </a:xfrm>
            <a:prstGeom prst="down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Up Arrow 26">
              <a:extLst>
                <a:ext uri="{FF2B5EF4-FFF2-40B4-BE49-F238E27FC236}">
                  <a16:creationId xmlns:a16="http://schemas.microsoft.com/office/drawing/2014/main" xmlns="" id="{BF4D673A-562E-4077-A2BD-92F6B0DD6787}"/>
                </a:ext>
              </a:extLst>
            </p:cNvPr>
            <p:cNvSpPr/>
            <p:nvPr/>
          </p:nvSpPr>
          <p:spPr>
            <a:xfrm>
              <a:off x="7971936" y="2852980"/>
              <a:ext cx="900000" cy="108000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872ABE9-2934-42D0-8E10-E96246B32800}"/>
              </a:ext>
            </a:extLst>
          </p:cNvPr>
          <p:cNvGrpSpPr/>
          <p:nvPr/>
        </p:nvGrpSpPr>
        <p:grpSpPr>
          <a:xfrm>
            <a:off x="6281441" y="3586492"/>
            <a:ext cx="529009" cy="529009"/>
            <a:chOff x="3572272" y="1709192"/>
            <a:chExt cx="1368152" cy="136815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6A5407EF-02AF-4134-A031-656B54D1C415}"/>
                </a:ext>
              </a:extLst>
            </p:cNvPr>
            <p:cNvSpPr/>
            <p:nvPr/>
          </p:nvSpPr>
          <p:spPr>
            <a:xfrm>
              <a:off x="3669623" y="1806543"/>
              <a:ext cx="1173453" cy="1173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8CDE23A-4BCD-4D93-A925-8E46AE22B85B}"/>
                </a:ext>
              </a:extLst>
            </p:cNvPr>
            <p:cNvSpPr/>
            <p:nvPr/>
          </p:nvSpPr>
          <p:spPr>
            <a:xfrm>
              <a:off x="3572272" y="1709192"/>
              <a:ext cx="1368152" cy="136815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C274EF1-F1D4-4A2F-B114-6349920CEC2E}"/>
              </a:ext>
            </a:extLst>
          </p:cNvPr>
          <p:cNvGrpSpPr/>
          <p:nvPr/>
        </p:nvGrpSpPr>
        <p:grpSpPr>
          <a:xfrm>
            <a:off x="7564686" y="3586492"/>
            <a:ext cx="529009" cy="529009"/>
            <a:chOff x="3572272" y="1709192"/>
            <a:chExt cx="1368152" cy="13681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D7E65161-EDA4-440F-9392-17E96BCC8809}"/>
                </a:ext>
              </a:extLst>
            </p:cNvPr>
            <p:cNvSpPr/>
            <p:nvPr/>
          </p:nvSpPr>
          <p:spPr>
            <a:xfrm>
              <a:off x="3669623" y="1806543"/>
              <a:ext cx="1173453" cy="1173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A17FE91E-C274-4906-93CC-A475951DEDD5}"/>
                </a:ext>
              </a:extLst>
            </p:cNvPr>
            <p:cNvSpPr/>
            <p:nvPr/>
          </p:nvSpPr>
          <p:spPr>
            <a:xfrm>
              <a:off x="3572272" y="1709192"/>
              <a:ext cx="1368152" cy="136815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E4A5367-7CB7-4C57-9E10-C562C8695E8C}"/>
              </a:ext>
            </a:extLst>
          </p:cNvPr>
          <p:cNvGrpSpPr/>
          <p:nvPr/>
        </p:nvGrpSpPr>
        <p:grpSpPr>
          <a:xfrm>
            <a:off x="8847931" y="3586492"/>
            <a:ext cx="529009" cy="529009"/>
            <a:chOff x="3572272" y="1709192"/>
            <a:chExt cx="1368152" cy="136815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14A206D-A05F-4DA9-819E-BAFAED759C2A}"/>
                </a:ext>
              </a:extLst>
            </p:cNvPr>
            <p:cNvSpPr/>
            <p:nvPr/>
          </p:nvSpPr>
          <p:spPr>
            <a:xfrm>
              <a:off x="3669623" y="1806543"/>
              <a:ext cx="1173453" cy="1173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8ED17837-C22F-4C4E-B27A-BE283999D9D1}"/>
                </a:ext>
              </a:extLst>
            </p:cNvPr>
            <p:cNvSpPr/>
            <p:nvPr/>
          </p:nvSpPr>
          <p:spPr>
            <a:xfrm>
              <a:off x="3572272" y="1709192"/>
              <a:ext cx="1368152" cy="136815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BC94C6D-99A4-4D49-9A9F-44731466C986}"/>
              </a:ext>
            </a:extLst>
          </p:cNvPr>
          <p:cNvGrpSpPr/>
          <p:nvPr/>
        </p:nvGrpSpPr>
        <p:grpSpPr>
          <a:xfrm>
            <a:off x="10131176" y="3586492"/>
            <a:ext cx="529009" cy="529009"/>
            <a:chOff x="3572272" y="1709192"/>
            <a:chExt cx="1368152" cy="13681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4E4DB139-C5A7-47C1-86A6-77C21807B28A}"/>
                </a:ext>
              </a:extLst>
            </p:cNvPr>
            <p:cNvSpPr/>
            <p:nvPr/>
          </p:nvSpPr>
          <p:spPr>
            <a:xfrm>
              <a:off x="3669623" y="1806543"/>
              <a:ext cx="1173453" cy="1173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34AC714-3EF5-42C4-B20B-8D60C8C592FE}"/>
                </a:ext>
              </a:extLst>
            </p:cNvPr>
            <p:cNvSpPr/>
            <p:nvPr/>
          </p:nvSpPr>
          <p:spPr>
            <a:xfrm>
              <a:off x="3572272" y="1709192"/>
              <a:ext cx="1368152" cy="136815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67" name="그룹 125">
            <a:extLst>
              <a:ext uri="{FF2B5EF4-FFF2-40B4-BE49-F238E27FC236}">
                <a16:creationId xmlns:a16="http://schemas.microsoft.com/office/drawing/2014/main" xmlns="" id="{6FA99E75-061E-4A35-B180-7CAE9717E85C}"/>
              </a:ext>
            </a:extLst>
          </p:cNvPr>
          <p:cNvGrpSpPr/>
          <p:nvPr/>
        </p:nvGrpSpPr>
        <p:grpSpPr>
          <a:xfrm>
            <a:off x="7740006" y="3721350"/>
            <a:ext cx="178367" cy="249499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68" name="사각형: 둥근 모서리 132">
              <a:extLst>
                <a:ext uri="{FF2B5EF4-FFF2-40B4-BE49-F238E27FC236}">
                  <a16:creationId xmlns:a16="http://schemas.microsoft.com/office/drawing/2014/main" xmlns="" id="{ADEFADA6-9D9F-4D0E-8CB3-29028FE02160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막힌 원호 135">
              <a:extLst>
                <a:ext uri="{FF2B5EF4-FFF2-40B4-BE49-F238E27FC236}">
                  <a16:creationId xmlns:a16="http://schemas.microsoft.com/office/drawing/2014/main" xmlns="" id="{6AD29E89-2694-4008-B79B-B96AF2DE46AA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자유형: 도형 128">
              <a:extLst>
                <a:ext uri="{FF2B5EF4-FFF2-40B4-BE49-F238E27FC236}">
                  <a16:creationId xmlns:a16="http://schemas.microsoft.com/office/drawing/2014/main" xmlns="" id="{58543BB1-B602-4D54-B1AF-0BE845900D81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129">
              <a:extLst>
                <a:ext uri="{FF2B5EF4-FFF2-40B4-BE49-F238E27FC236}">
                  <a16:creationId xmlns:a16="http://schemas.microsoft.com/office/drawing/2014/main" xmlns="" id="{657A3542-4175-4875-A9D3-11619E90EBDB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93185159-65A2-45DE-8C73-CDB6C278884E}"/>
              </a:ext>
            </a:extLst>
          </p:cNvPr>
          <p:cNvSpPr/>
          <p:nvPr/>
        </p:nvSpPr>
        <p:spPr>
          <a:xfrm>
            <a:off x="8975189" y="3711299"/>
            <a:ext cx="281174" cy="307243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DDED8048-2650-4BA9-910D-1A1CF80A3874}"/>
              </a:ext>
            </a:extLst>
          </p:cNvPr>
          <p:cNvSpPr/>
          <p:nvPr/>
        </p:nvSpPr>
        <p:spPr>
          <a:xfrm rot="589284">
            <a:off x="6450093" y="3659167"/>
            <a:ext cx="191704" cy="338436"/>
          </a:xfrm>
          <a:custGeom>
            <a:avLst/>
            <a:gdLst>
              <a:gd name="connsiteX0" fmla="*/ 424352 w 1005886"/>
              <a:gd name="connsiteY0" fmla="*/ 1757546 h 1775797"/>
              <a:gd name="connsiteX1" fmla="*/ 419512 w 1005886"/>
              <a:gd name="connsiteY1" fmla="*/ 1760644 h 1775797"/>
              <a:gd name="connsiteX2" fmla="*/ 424545 w 1005886"/>
              <a:gd name="connsiteY2" fmla="*/ 1763160 h 1775797"/>
              <a:gd name="connsiteX3" fmla="*/ 474870 w 1005886"/>
              <a:gd name="connsiteY3" fmla="*/ 1761771 h 1775797"/>
              <a:gd name="connsiteX4" fmla="*/ 448357 w 1005886"/>
              <a:gd name="connsiteY4" fmla="*/ 1760450 h 1775797"/>
              <a:gd name="connsiteX5" fmla="*/ 443324 w 1005886"/>
              <a:gd name="connsiteY5" fmla="*/ 1757739 h 1775797"/>
              <a:gd name="connsiteX6" fmla="*/ 448357 w 1005886"/>
              <a:gd name="connsiteY6" fmla="*/ 1755029 h 1775797"/>
              <a:gd name="connsiteX7" fmla="*/ 485719 w 1005886"/>
              <a:gd name="connsiteY7" fmla="*/ 1755223 h 1775797"/>
              <a:gd name="connsiteX8" fmla="*/ 506047 w 1005886"/>
              <a:gd name="connsiteY8" fmla="*/ 1757546 h 1775797"/>
              <a:gd name="connsiteX9" fmla="*/ 510886 w 1005886"/>
              <a:gd name="connsiteY9" fmla="*/ 1760256 h 1775797"/>
              <a:gd name="connsiteX10" fmla="*/ 508263 w 1005886"/>
              <a:gd name="connsiteY10" fmla="*/ 1760849 h 1775797"/>
              <a:gd name="connsiteX11" fmla="*/ 522693 w 1005886"/>
              <a:gd name="connsiteY11" fmla="*/ 1760450 h 1775797"/>
              <a:gd name="connsiteX12" fmla="*/ 528501 w 1005886"/>
              <a:gd name="connsiteY12" fmla="*/ 1757740 h 1775797"/>
              <a:gd name="connsiteX13" fmla="*/ 522305 w 1005886"/>
              <a:gd name="connsiteY13" fmla="*/ 1754449 h 1775797"/>
              <a:gd name="connsiteX14" fmla="*/ 464811 w 1005886"/>
              <a:gd name="connsiteY14" fmla="*/ 1752513 h 1775797"/>
              <a:gd name="connsiteX15" fmla="*/ 424352 w 1005886"/>
              <a:gd name="connsiteY15" fmla="*/ 1757546 h 1775797"/>
              <a:gd name="connsiteX16" fmla="*/ 395314 w 1005886"/>
              <a:gd name="connsiteY16" fmla="*/ 1750383 h 1775797"/>
              <a:gd name="connsiteX17" fmla="*/ 480685 w 1005886"/>
              <a:gd name="connsiteY17" fmla="*/ 1744963 h 1775797"/>
              <a:gd name="connsiteX18" fmla="*/ 498301 w 1005886"/>
              <a:gd name="connsiteY18" fmla="*/ 1746125 h 1775797"/>
              <a:gd name="connsiteX19" fmla="*/ 493462 w 1005886"/>
              <a:gd name="connsiteY19" fmla="*/ 1747480 h 1775797"/>
              <a:gd name="connsiteX20" fmla="*/ 445703 w 1005886"/>
              <a:gd name="connsiteY20" fmla="*/ 1748825 h 1775797"/>
              <a:gd name="connsiteX21" fmla="*/ 436547 w 1005886"/>
              <a:gd name="connsiteY21" fmla="*/ 1748254 h 1775797"/>
              <a:gd name="connsiteX22" fmla="*/ 432648 w 1005886"/>
              <a:gd name="connsiteY22" fmla="*/ 1749193 h 1775797"/>
              <a:gd name="connsiteX23" fmla="*/ 410994 w 1005886"/>
              <a:gd name="connsiteY23" fmla="*/ 1749803 h 1775797"/>
              <a:gd name="connsiteX24" fmla="*/ 389313 w 1005886"/>
              <a:gd name="connsiteY24" fmla="*/ 1757933 h 1775797"/>
              <a:gd name="connsiteX25" fmla="*/ 385440 w 1005886"/>
              <a:gd name="connsiteY25" fmla="*/ 1762386 h 1775797"/>
              <a:gd name="connsiteX26" fmla="*/ 390087 w 1005886"/>
              <a:gd name="connsiteY26" fmla="*/ 1765096 h 1775797"/>
              <a:gd name="connsiteX27" fmla="*/ 416608 w 1005886"/>
              <a:gd name="connsiteY27" fmla="*/ 1767613 h 1775797"/>
              <a:gd name="connsiteX28" fmla="*/ 406348 w 1005886"/>
              <a:gd name="connsiteY28" fmla="*/ 1763547 h 1775797"/>
              <a:gd name="connsiteX29" fmla="*/ 401702 w 1005886"/>
              <a:gd name="connsiteY29" fmla="*/ 1759869 h 1775797"/>
              <a:gd name="connsiteX30" fmla="*/ 405187 w 1005886"/>
              <a:gd name="connsiteY30" fmla="*/ 1755804 h 1775797"/>
              <a:gd name="connsiteX31" fmla="*/ 432648 w 1005886"/>
              <a:gd name="connsiteY31" fmla="*/ 1749193 h 1775797"/>
              <a:gd name="connsiteX32" fmla="*/ 445703 w 1005886"/>
              <a:gd name="connsiteY32" fmla="*/ 1748825 h 1775797"/>
              <a:gd name="connsiteX33" fmla="*/ 526565 w 1005886"/>
              <a:gd name="connsiteY33" fmla="*/ 1753869 h 1775797"/>
              <a:gd name="connsiteX34" fmla="*/ 541471 w 1005886"/>
              <a:gd name="connsiteY34" fmla="*/ 1757933 h 1775797"/>
              <a:gd name="connsiteX35" fmla="*/ 545149 w 1005886"/>
              <a:gd name="connsiteY35" fmla="*/ 1761612 h 1775797"/>
              <a:gd name="connsiteX36" fmla="*/ 541084 w 1005886"/>
              <a:gd name="connsiteY36" fmla="*/ 1764903 h 1775797"/>
              <a:gd name="connsiteX37" fmla="*/ 508949 w 1005886"/>
              <a:gd name="connsiteY37" fmla="*/ 1769162 h 1775797"/>
              <a:gd name="connsiteX38" fmla="*/ 453196 w 1005886"/>
              <a:gd name="connsiteY38" fmla="*/ 1769162 h 1775797"/>
              <a:gd name="connsiteX39" fmla="*/ 446227 w 1005886"/>
              <a:gd name="connsiteY39" fmla="*/ 1769162 h 1775797"/>
              <a:gd name="connsiteX40" fmla="*/ 503722 w 1005886"/>
              <a:gd name="connsiteY40" fmla="*/ 1771097 h 1775797"/>
              <a:gd name="connsiteX41" fmla="*/ 551537 w 1005886"/>
              <a:gd name="connsiteY41" fmla="*/ 1766452 h 1775797"/>
              <a:gd name="connsiteX42" fmla="*/ 552312 w 1005886"/>
              <a:gd name="connsiteY42" fmla="*/ 1766257 h 1775797"/>
              <a:gd name="connsiteX43" fmla="*/ 560056 w 1005886"/>
              <a:gd name="connsiteY43" fmla="*/ 1762773 h 1775797"/>
              <a:gd name="connsiteX44" fmla="*/ 552506 w 1005886"/>
              <a:gd name="connsiteY44" fmla="*/ 1757740 h 1775797"/>
              <a:gd name="connsiteX45" fmla="*/ 514756 w 1005886"/>
              <a:gd name="connsiteY45" fmla="*/ 1749222 h 1775797"/>
              <a:gd name="connsiteX46" fmla="*/ 507013 w 1005886"/>
              <a:gd name="connsiteY46" fmla="*/ 1747867 h 1775797"/>
              <a:gd name="connsiteX47" fmla="*/ 512627 w 1005886"/>
              <a:gd name="connsiteY47" fmla="*/ 1746512 h 1775797"/>
              <a:gd name="connsiteX48" fmla="*/ 563153 w 1005886"/>
              <a:gd name="connsiteY48" fmla="*/ 1755998 h 1775797"/>
              <a:gd name="connsiteX49" fmla="*/ 569734 w 1005886"/>
              <a:gd name="connsiteY49" fmla="*/ 1758320 h 1775797"/>
              <a:gd name="connsiteX50" fmla="*/ 573994 w 1005886"/>
              <a:gd name="connsiteY50" fmla="*/ 1763354 h 1775797"/>
              <a:gd name="connsiteX51" fmla="*/ 570121 w 1005886"/>
              <a:gd name="connsiteY51" fmla="*/ 1767032 h 1775797"/>
              <a:gd name="connsiteX52" fmla="*/ 544569 w 1005886"/>
              <a:gd name="connsiteY52" fmla="*/ 1772453 h 1775797"/>
              <a:gd name="connsiteX53" fmla="*/ 456487 w 1005886"/>
              <a:gd name="connsiteY53" fmla="*/ 1775163 h 1775797"/>
              <a:gd name="connsiteX54" fmla="*/ 379827 w 1005886"/>
              <a:gd name="connsiteY54" fmla="*/ 1768387 h 1775797"/>
              <a:gd name="connsiteX55" fmla="*/ 374406 w 1005886"/>
              <a:gd name="connsiteY55" fmla="*/ 1767032 h 1775797"/>
              <a:gd name="connsiteX56" fmla="*/ 373439 w 1005886"/>
              <a:gd name="connsiteY56" fmla="*/ 1760063 h 1775797"/>
              <a:gd name="connsiteX57" fmla="*/ 395314 w 1005886"/>
              <a:gd name="connsiteY57" fmla="*/ 1750383 h 1775797"/>
              <a:gd name="connsiteX58" fmla="*/ 91771 w 1005886"/>
              <a:gd name="connsiteY58" fmla="*/ 1649138 h 1775797"/>
              <a:gd name="connsiteX59" fmla="*/ 92933 w 1005886"/>
              <a:gd name="connsiteY59" fmla="*/ 1650300 h 1775797"/>
              <a:gd name="connsiteX60" fmla="*/ 97191 w 1005886"/>
              <a:gd name="connsiteY60" fmla="*/ 1653784 h 1775797"/>
              <a:gd name="connsiteX61" fmla="*/ 101064 w 1005886"/>
              <a:gd name="connsiteY61" fmla="*/ 1657075 h 1775797"/>
              <a:gd name="connsiteX62" fmla="*/ 174820 w 1005886"/>
              <a:gd name="connsiteY62" fmla="*/ 1702374 h 1775797"/>
              <a:gd name="connsiteX63" fmla="*/ 218183 w 1005886"/>
              <a:gd name="connsiteY63" fmla="*/ 1720765 h 1775797"/>
              <a:gd name="connsiteX64" fmla="*/ 223023 w 1005886"/>
              <a:gd name="connsiteY64" fmla="*/ 1722894 h 1775797"/>
              <a:gd name="connsiteX65" fmla="*/ 315556 w 1005886"/>
              <a:gd name="connsiteY65" fmla="*/ 1756966 h 1775797"/>
              <a:gd name="connsiteX66" fmla="*/ 344789 w 1005886"/>
              <a:gd name="connsiteY66" fmla="*/ 1763548 h 1775797"/>
              <a:gd name="connsiteX67" fmla="*/ 334335 w 1005886"/>
              <a:gd name="connsiteY67" fmla="*/ 1759869 h 1775797"/>
              <a:gd name="connsiteX68" fmla="*/ 244511 w 1005886"/>
              <a:gd name="connsiteY68" fmla="*/ 1728315 h 1775797"/>
              <a:gd name="connsiteX69" fmla="*/ 177336 w 1005886"/>
              <a:gd name="connsiteY69" fmla="*/ 1701600 h 1775797"/>
              <a:gd name="connsiteX70" fmla="*/ 91771 w 1005886"/>
              <a:gd name="connsiteY70" fmla="*/ 1649138 h 1775797"/>
              <a:gd name="connsiteX71" fmla="*/ 368639 w 1005886"/>
              <a:gd name="connsiteY71" fmla="*/ 1066533 h 1775797"/>
              <a:gd name="connsiteX72" fmla="*/ 358146 w 1005886"/>
              <a:gd name="connsiteY72" fmla="*/ 1075103 h 1775797"/>
              <a:gd name="connsiteX73" fmla="*/ 358146 w 1005886"/>
              <a:gd name="connsiteY73" fmla="*/ 1075928 h 1775797"/>
              <a:gd name="connsiteX74" fmla="*/ 356984 w 1005886"/>
              <a:gd name="connsiteY74" fmla="*/ 1085995 h 1775797"/>
              <a:gd name="connsiteX75" fmla="*/ 354681 w 1005886"/>
              <a:gd name="connsiteY75" fmla="*/ 1089641 h 1775797"/>
              <a:gd name="connsiteX76" fmla="*/ 354506 w 1005886"/>
              <a:gd name="connsiteY76" fmla="*/ 1089810 h 1775797"/>
              <a:gd name="connsiteX77" fmla="*/ 345757 w 1005886"/>
              <a:gd name="connsiteY77" fmla="*/ 1097609 h 1775797"/>
              <a:gd name="connsiteX78" fmla="*/ 340339 w 1005886"/>
              <a:gd name="connsiteY78" fmla="*/ 1103538 h 1775797"/>
              <a:gd name="connsiteX79" fmla="*/ 292714 w 1005886"/>
              <a:gd name="connsiteY79" fmla="*/ 1149685 h 1775797"/>
              <a:gd name="connsiteX80" fmla="*/ 335496 w 1005886"/>
              <a:gd name="connsiteY80" fmla="*/ 1108838 h 1775797"/>
              <a:gd name="connsiteX81" fmla="*/ 340339 w 1005886"/>
              <a:gd name="connsiteY81" fmla="*/ 1103538 h 1775797"/>
              <a:gd name="connsiteX82" fmla="*/ 354506 w 1005886"/>
              <a:gd name="connsiteY82" fmla="*/ 1089810 h 1775797"/>
              <a:gd name="connsiteX83" fmla="*/ 354661 w 1005886"/>
              <a:gd name="connsiteY83" fmla="*/ 1089672 h 1775797"/>
              <a:gd name="connsiteX84" fmla="*/ 354681 w 1005886"/>
              <a:gd name="connsiteY84" fmla="*/ 1089641 h 1775797"/>
              <a:gd name="connsiteX85" fmla="*/ 355048 w 1005886"/>
              <a:gd name="connsiteY85" fmla="*/ 1089285 h 1775797"/>
              <a:gd name="connsiteX86" fmla="*/ 439009 w 1005886"/>
              <a:gd name="connsiteY86" fmla="*/ 994941 h 1775797"/>
              <a:gd name="connsiteX87" fmla="*/ 439525 w 1005886"/>
              <a:gd name="connsiteY87" fmla="*/ 995542 h 1775797"/>
              <a:gd name="connsiteX88" fmla="*/ 440017 w 1005886"/>
              <a:gd name="connsiteY88" fmla="*/ 995730 h 1775797"/>
              <a:gd name="connsiteX89" fmla="*/ 560251 w 1005886"/>
              <a:gd name="connsiteY89" fmla="*/ 960094 h 1775797"/>
              <a:gd name="connsiteX90" fmla="*/ 566925 w 1005886"/>
              <a:gd name="connsiteY90" fmla="*/ 972143 h 1775797"/>
              <a:gd name="connsiteX91" fmla="*/ 562380 w 1005886"/>
              <a:gd name="connsiteY91" fmla="*/ 960938 h 1775797"/>
              <a:gd name="connsiteX92" fmla="*/ 403869 w 1005886"/>
              <a:gd name="connsiteY92" fmla="*/ 973379 h 1775797"/>
              <a:gd name="connsiteX93" fmla="*/ 403445 w 1005886"/>
              <a:gd name="connsiteY93" fmla="*/ 973521 h 1775797"/>
              <a:gd name="connsiteX94" fmla="*/ 399187 w 1005886"/>
              <a:gd name="connsiteY94" fmla="*/ 978747 h 1775797"/>
              <a:gd name="connsiteX95" fmla="*/ 390281 w 1005886"/>
              <a:gd name="connsiteY95" fmla="*/ 1006237 h 1775797"/>
              <a:gd name="connsiteX96" fmla="*/ 376343 w 1005886"/>
              <a:gd name="connsiteY96" fmla="*/ 1045341 h 1775797"/>
              <a:gd name="connsiteX97" fmla="*/ 374213 w 1005886"/>
              <a:gd name="connsiteY97" fmla="*/ 1055601 h 1775797"/>
              <a:gd name="connsiteX98" fmla="*/ 369810 w 1005886"/>
              <a:gd name="connsiteY98" fmla="*/ 1064572 h 1775797"/>
              <a:gd name="connsiteX99" fmla="*/ 376512 w 1005886"/>
              <a:gd name="connsiteY99" fmla="*/ 1053351 h 1775797"/>
              <a:gd name="connsiteX100" fmla="*/ 391443 w 1005886"/>
              <a:gd name="connsiteY100" fmla="*/ 1014368 h 1775797"/>
              <a:gd name="connsiteX101" fmla="*/ 415061 w 1005886"/>
              <a:gd name="connsiteY101" fmla="*/ 970230 h 1775797"/>
              <a:gd name="connsiteX102" fmla="*/ 413688 w 1005886"/>
              <a:gd name="connsiteY102" fmla="*/ 970582 h 1775797"/>
              <a:gd name="connsiteX103" fmla="*/ 415190 w 1005886"/>
              <a:gd name="connsiteY103" fmla="*/ 970420 h 1775797"/>
              <a:gd name="connsiteX104" fmla="*/ 287874 w 1005886"/>
              <a:gd name="connsiteY104" fmla="*/ 3461 h 1775797"/>
              <a:gd name="connsiteX105" fmla="*/ 293488 w 1005886"/>
              <a:gd name="connsiteY105" fmla="*/ 3074 h 1775797"/>
              <a:gd name="connsiteX106" fmla="*/ 297747 w 1005886"/>
              <a:gd name="connsiteY106" fmla="*/ 15850 h 1775797"/>
              <a:gd name="connsiteX107" fmla="*/ 404994 w 1005886"/>
              <a:gd name="connsiteY107" fmla="*/ 403604 h 1775797"/>
              <a:gd name="connsiteX108" fmla="*/ 449132 w 1005886"/>
              <a:gd name="connsiteY108" fmla="*/ 619259 h 1775797"/>
              <a:gd name="connsiteX109" fmla="*/ 474104 w 1005886"/>
              <a:gd name="connsiteY109" fmla="*/ 790389 h 1775797"/>
              <a:gd name="connsiteX110" fmla="*/ 474685 w 1005886"/>
              <a:gd name="connsiteY110" fmla="*/ 798133 h 1775797"/>
              <a:gd name="connsiteX111" fmla="*/ 475072 w 1005886"/>
              <a:gd name="connsiteY111" fmla="*/ 798713 h 1775797"/>
              <a:gd name="connsiteX112" fmla="*/ 475847 w 1005886"/>
              <a:gd name="connsiteY112" fmla="*/ 799294 h 1775797"/>
              <a:gd name="connsiteX113" fmla="*/ 476040 w 1005886"/>
              <a:gd name="connsiteY113" fmla="*/ 782646 h 1775797"/>
              <a:gd name="connsiteX114" fmla="*/ 469071 w 1005886"/>
              <a:gd name="connsiteY114" fmla="*/ 574928 h 1775797"/>
              <a:gd name="connsiteX115" fmla="*/ 468877 w 1005886"/>
              <a:gd name="connsiteY115" fmla="*/ 418703 h 1775797"/>
              <a:gd name="connsiteX116" fmla="*/ 495592 w 1005886"/>
              <a:gd name="connsiteY116" fmla="*/ 269061 h 1775797"/>
              <a:gd name="connsiteX117" fmla="*/ 497141 w 1005886"/>
              <a:gd name="connsiteY117" fmla="*/ 265189 h 1775797"/>
              <a:gd name="connsiteX118" fmla="*/ 503529 w 1005886"/>
              <a:gd name="connsiteY118" fmla="*/ 246605 h 1775797"/>
              <a:gd name="connsiteX119" fmla="*/ 507595 w 1005886"/>
              <a:gd name="connsiteY119" fmla="*/ 242733 h 1775797"/>
              <a:gd name="connsiteX120" fmla="*/ 508949 w 1005886"/>
              <a:gd name="connsiteY120" fmla="*/ 247960 h 1775797"/>
              <a:gd name="connsiteX121" fmla="*/ 496754 w 1005886"/>
              <a:gd name="connsiteY121" fmla="*/ 328879 h 1775797"/>
              <a:gd name="connsiteX122" fmla="*/ 490752 w 1005886"/>
              <a:gd name="connsiteY122" fmla="*/ 440966 h 1775797"/>
              <a:gd name="connsiteX123" fmla="*/ 497335 w 1005886"/>
              <a:gd name="connsiteY123" fmla="*/ 634552 h 1775797"/>
              <a:gd name="connsiteX124" fmla="*/ 507788 w 1005886"/>
              <a:gd name="connsiteY124" fmla="*/ 752833 h 1775797"/>
              <a:gd name="connsiteX125" fmla="*/ 509724 w 1005886"/>
              <a:gd name="connsiteY125" fmla="*/ 824848 h 1775797"/>
              <a:gd name="connsiteX126" fmla="*/ 510111 w 1005886"/>
              <a:gd name="connsiteY126" fmla="*/ 829687 h 1775797"/>
              <a:gd name="connsiteX127" fmla="*/ 526373 w 1005886"/>
              <a:gd name="connsiteY127" fmla="*/ 756898 h 1775797"/>
              <a:gd name="connsiteX128" fmla="*/ 542053 w 1005886"/>
              <a:gd name="connsiteY128" fmla="*/ 683723 h 1775797"/>
              <a:gd name="connsiteX129" fmla="*/ 638265 w 1005886"/>
              <a:gd name="connsiteY129" fmla="*/ 331976 h 1775797"/>
              <a:gd name="connsiteX130" fmla="*/ 756933 w 1005886"/>
              <a:gd name="connsiteY130" fmla="*/ 46050 h 1775797"/>
              <a:gd name="connsiteX131" fmla="*/ 761579 w 1005886"/>
              <a:gd name="connsiteY131" fmla="*/ 37338 h 1775797"/>
              <a:gd name="connsiteX132" fmla="*/ 767000 w 1005886"/>
              <a:gd name="connsiteY132" fmla="*/ 25916 h 1775797"/>
              <a:gd name="connsiteX133" fmla="*/ 770678 w 1005886"/>
              <a:gd name="connsiteY133" fmla="*/ 23788 h 1775797"/>
              <a:gd name="connsiteX134" fmla="*/ 772033 w 1005886"/>
              <a:gd name="connsiteY134" fmla="*/ 28433 h 1775797"/>
              <a:gd name="connsiteX135" fmla="*/ 766613 w 1005886"/>
              <a:gd name="connsiteY135" fmla="*/ 42177 h 1775797"/>
              <a:gd name="connsiteX136" fmla="*/ 647751 w 1005886"/>
              <a:gd name="connsiteY136" fmla="*/ 402635 h 1775797"/>
              <a:gd name="connsiteX137" fmla="*/ 605937 w 1005886"/>
              <a:gd name="connsiteY137" fmla="*/ 602223 h 1775797"/>
              <a:gd name="connsiteX138" fmla="*/ 571865 w 1005886"/>
              <a:gd name="connsiteY138" fmla="*/ 828332 h 1775797"/>
              <a:gd name="connsiteX139" fmla="*/ 560638 w 1005886"/>
              <a:gd name="connsiteY139" fmla="*/ 894345 h 1775797"/>
              <a:gd name="connsiteX140" fmla="*/ 560566 w 1005886"/>
              <a:gd name="connsiteY140" fmla="*/ 894299 h 1775797"/>
              <a:gd name="connsiteX141" fmla="*/ 560637 w 1005886"/>
              <a:gd name="connsiteY141" fmla="*/ 894538 h 1775797"/>
              <a:gd name="connsiteX142" fmla="*/ 549603 w 1005886"/>
              <a:gd name="connsiteY142" fmla="*/ 945451 h 1775797"/>
              <a:gd name="connsiteX143" fmla="*/ 555217 w 1005886"/>
              <a:gd name="connsiteY143" fmla="*/ 951645 h 1775797"/>
              <a:gd name="connsiteX144" fmla="*/ 566251 w 1005886"/>
              <a:gd name="connsiteY144" fmla="*/ 956292 h 1775797"/>
              <a:gd name="connsiteX145" fmla="*/ 579996 w 1005886"/>
              <a:gd name="connsiteY145" fmla="*/ 980683 h 1775797"/>
              <a:gd name="connsiteX146" fmla="*/ 591805 w 1005886"/>
              <a:gd name="connsiteY146" fmla="*/ 1020369 h 1775797"/>
              <a:gd name="connsiteX147" fmla="*/ 592192 w 1005886"/>
              <a:gd name="connsiteY147" fmla="*/ 1024435 h 1775797"/>
              <a:gd name="connsiteX148" fmla="*/ 584835 w 1005886"/>
              <a:gd name="connsiteY148" fmla="*/ 1016304 h 1775797"/>
              <a:gd name="connsiteX149" fmla="*/ 580328 w 1005886"/>
              <a:gd name="connsiteY149" fmla="*/ 1005189 h 1775797"/>
              <a:gd name="connsiteX150" fmla="*/ 581158 w 1005886"/>
              <a:gd name="connsiteY150" fmla="*/ 1007592 h 1775797"/>
              <a:gd name="connsiteX151" fmla="*/ 618907 w 1005886"/>
              <a:gd name="connsiteY151" fmla="*/ 1088705 h 1775797"/>
              <a:gd name="connsiteX152" fmla="*/ 629167 w 1005886"/>
              <a:gd name="connsiteY152" fmla="*/ 1099352 h 1775797"/>
              <a:gd name="connsiteX153" fmla="*/ 653365 w 1005886"/>
              <a:gd name="connsiteY153" fmla="*/ 1119679 h 1775797"/>
              <a:gd name="connsiteX154" fmla="*/ 680661 w 1005886"/>
              <a:gd name="connsiteY154" fmla="*/ 1136521 h 1775797"/>
              <a:gd name="connsiteX155" fmla="*/ 746674 w 1005886"/>
              <a:gd name="connsiteY155" fmla="*/ 1157428 h 1775797"/>
              <a:gd name="connsiteX156" fmla="*/ 869408 w 1005886"/>
              <a:gd name="connsiteY156" fmla="*/ 1212601 h 1775797"/>
              <a:gd name="connsiteX157" fmla="*/ 873280 w 1005886"/>
              <a:gd name="connsiteY157" fmla="*/ 1215698 h 1775797"/>
              <a:gd name="connsiteX158" fmla="*/ 921289 w 1005886"/>
              <a:gd name="connsiteY158" fmla="*/ 1253834 h 1775797"/>
              <a:gd name="connsiteX159" fmla="*/ 1003370 w 1005886"/>
              <a:gd name="connsiteY159" fmla="*/ 1406768 h 1775797"/>
              <a:gd name="connsiteX160" fmla="*/ 1004919 w 1005886"/>
              <a:gd name="connsiteY160" fmla="*/ 1420706 h 1775797"/>
              <a:gd name="connsiteX161" fmla="*/ 1005886 w 1005886"/>
              <a:gd name="connsiteY161" fmla="*/ 1420706 h 1775797"/>
              <a:gd name="connsiteX162" fmla="*/ 1005886 w 1005886"/>
              <a:gd name="connsiteY162" fmla="*/ 1466005 h 1775797"/>
              <a:gd name="connsiteX163" fmla="*/ 1004724 w 1005886"/>
              <a:gd name="connsiteY163" fmla="*/ 1466198 h 1775797"/>
              <a:gd name="connsiteX164" fmla="*/ 994659 w 1005886"/>
              <a:gd name="connsiteY164" fmla="*/ 1519822 h 1775797"/>
              <a:gd name="connsiteX165" fmla="*/ 979365 w 1005886"/>
              <a:gd name="connsiteY165" fmla="*/ 1559701 h 1775797"/>
              <a:gd name="connsiteX166" fmla="*/ 956523 w 1005886"/>
              <a:gd name="connsiteY166" fmla="*/ 1597644 h 1775797"/>
              <a:gd name="connsiteX167" fmla="*/ 937163 w 1005886"/>
              <a:gd name="connsiteY167" fmla="*/ 1622423 h 1775797"/>
              <a:gd name="connsiteX168" fmla="*/ 917611 w 1005886"/>
              <a:gd name="connsiteY168" fmla="*/ 1641782 h 1775797"/>
              <a:gd name="connsiteX169" fmla="*/ 854502 w 1005886"/>
              <a:gd name="connsiteY169" fmla="*/ 1684952 h 1775797"/>
              <a:gd name="connsiteX170" fmla="*/ 786746 w 1005886"/>
              <a:gd name="connsiteY170" fmla="*/ 1716700 h 1775797"/>
              <a:gd name="connsiteX171" fmla="*/ 713571 w 1005886"/>
              <a:gd name="connsiteY171" fmla="*/ 1740317 h 1775797"/>
              <a:gd name="connsiteX172" fmla="*/ 663626 w 1005886"/>
              <a:gd name="connsiteY172" fmla="*/ 1753288 h 1775797"/>
              <a:gd name="connsiteX173" fmla="*/ 615616 w 1005886"/>
              <a:gd name="connsiteY173" fmla="*/ 1762579 h 1775797"/>
              <a:gd name="connsiteX174" fmla="*/ 595870 w 1005886"/>
              <a:gd name="connsiteY174" fmla="*/ 1763548 h 1775797"/>
              <a:gd name="connsiteX175" fmla="*/ 594515 w 1005886"/>
              <a:gd name="connsiteY175" fmla="*/ 1763160 h 1775797"/>
              <a:gd name="connsiteX176" fmla="*/ 587933 w 1005886"/>
              <a:gd name="connsiteY176" fmla="*/ 1760838 h 1775797"/>
              <a:gd name="connsiteX177" fmla="*/ 550764 w 1005886"/>
              <a:gd name="connsiteY177" fmla="*/ 1746318 h 1775797"/>
              <a:gd name="connsiteX178" fmla="*/ 490947 w 1005886"/>
              <a:gd name="connsiteY178" fmla="*/ 1737607 h 1775797"/>
              <a:gd name="connsiteX179" fmla="*/ 426482 w 1005886"/>
              <a:gd name="connsiteY179" fmla="*/ 1737994 h 1775797"/>
              <a:gd name="connsiteX180" fmla="*/ 398025 w 1005886"/>
              <a:gd name="connsiteY180" fmla="*/ 1742447 h 1775797"/>
              <a:gd name="connsiteX181" fmla="*/ 359501 w 1005886"/>
              <a:gd name="connsiteY181" fmla="*/ 1759095 h 1775797"/>
              <a:gd name="connsiteX182" fmla="*/ 350983 w 1005886"/>
              <a:gd name="connsiteY182" fmla="*/ 1763935 h 1775797"/>
              <a:gd name="connsiteX183" fmla="*/ 348273 w 1005886"/>
              <a:gd name="connsiteY183" fmla="*/ 1764129 h 1775797"/>
              <a:gd name="connsiteX184" fmla="*/ 339949 w 1005886"/>
              <a:gd name="connsiteY184" fmla="*/ 1766452 h 1775797"/>
              <a:gd name="connsiteX185" fmla="*/ 280324 w 1005886"/>
              <a:gd name="connsiteY185" fmla="*/ 1747674 h 1775797"/>
              <a:gd name="connsiteX186" fmla="*/ 223604 w 1005886"/>
              <a:gd name="connsiteY186" fmla="*/ 1726573 h 1775797"/>
              <a:gd name="connsiteX187" fmla="*/ 215086 w 1005886"/>
              <a:gd name="connsiteY187" fmla="*/ 1725217 h 1775797"/>
              <a:gd name="connsiteX188" fmla="*/ 115969 w 1005886"/>
              <a:gd name="connsiteY188" fmla="*/ 1674885 h 1775797"/>
              <a:gd name="connsiteX189" fmla="*/ 21887 w 1005886"/>
              <a:gd name="connsiteY189" fmla="*/ 1552345 h 1775797"/>
              <a:gd name="connsiteX190" fmla="*/ 19950 w 1005886"/>
              <a:gd name="connsiteY190" fmla="*/ 1547118 h 1775797"/>
              <a:gd name="connsiteX191" fmla="*/ 10271 w 1005886"/>
              <a:gd name="connsiteY191" fmla="*/ 1514209 h 1775797"/>
              <a:gd name="connsiteX192" fmla="*/ 399 w 1005886"/>
              <a:gd name="connsiteY192" fmla="*/ 1443936 h 1775797"/>
              <a:gd name="connsiteX193" fmla="*/ 2915 w 1005886"/>
              <a:gd name="connsiteY193" fmla="*/ 1422448 h 1775797"/>
              <a:gd name="connsiteX194" fmla="*/ 17627 w 1005886"/>
              <a:gd name="connsiteY194" fmla="*/ 1364759 h 1775797"/>
              <a:gd name="connsiteX195" fmla="*/ 45504 w 1005886"/>
              <a:gd name="connsiteY195" fmla="*/ 1313653 h 1775797"/>
              <a:gd name="connsiteX196" fmla="*/ 52473 w 1005886"/>
              <a:gd name="connsiteY196" fmla="*/ 1301650 h 1775797"/>
              <a:gd name="connsiteX197" fmla="*/ 132230 w 1005886"/>
              <a:gd name="connsiteY197" fmla="*/ 1240283 h 1775797"/>
              <a:gd name="connsiteX198" fmla="*/ 267160 w 1005886"/>
              <a:gd name="connsiteY198" fmla="*/ 1161881 h 1775797"/>
              <a:gd name="connsiteX199" fmla="*/ 354468 w 1005886"/>
              <a:gd name="connsiteY199" fmla="*/ 1077284 h 1775797"/>
              <a:gd name="connsiteX200" fmla="*/ 357658 w 1005886"/>
              <a:gd name="connsiteY200" fmla="*/ 1073589 h 1775797"/>
              <a:gd name="connsiteX201" fmla="*/ 357759 w 1005886"/>
              <a:gd name="connsiteY201" fmla="*/ 1072831 h 1775797"/>
              <a:gd name="connsiteX202" fmla="*/ 387958 w 1005886"/>
              <a:gd name="connsiteY202" fmla="*/ 994621 h 1775797"/>
              <a:gd name="connsiteX203" fmla="*/ 394734 w 1005886"/>
              <a:gd name="connsiteY203" fmla="*/ 974489 h 1775797"/>
              <a:gd name="connsiteX204" fmla="*/ 407317 w 1005886"/>
              <a:gd name="connsiteY204" fmla="*/ 961325 h 1775797"/>
              <a:gd name="connsiteX205" fmla="*/ 411382 w 1005886"/>
              <a:gd name="connsiteY205" fmla="*/ 946612 h 1775797"/>
              <a:gd name="connsiteX206" fmla="*/ 412108 w 1005886"/>
              <a:gd name="connsiteY206" fmla="*/ 946361 h 1775797"/>
              <a:gd name="connsiteX207" fmla="*/ 389289 w 1005886"/>
              <a:gd name="connsiteY207" fmla="*/ 827800 h 1775797"/>
              <a:gd name="connsiteX208" fmla="*/ 359888 w 1005886"/>
              <a:gd name="connsiteY208" fmla="*/ 710438 h 1775797"/>
              <a:gd name="connsiteX209" fmla="*/ 304909 w 1005886"/>
              <a:gd name="connsiteY209" fmla="*/ 574734 h 1775797"/>
              <a:gd name="connsiteX210" fmla="*/ 265999 w 1005886"/>
              <a:gd name="connsiteY210" fmla="*/ 518401 h 1775797"/>
              <a:gd name="connsiteX211" fmla="*/ 255545 w 1005886"/>
              <a:gd name="connsiteY211" fmla="*/ 504268 h 1775797"/>
              <a:gd name="connsiteX212" fmla="*/ 254384 w 1005886"/>
              <a:gd name="connsiteY212" fmla="*/ 496719 h 1775797"/>
              <a:gd name="connsiteX213" fmla="*/ 261933 w 1005886"/>
              <a:gd name="connsiteY213" fmla="*/ 498461 h 1775797"/>
              <a:gd name="connsiteX214" fmla="*/ 274710 w 1005886"/>
              <a:gd name="connsiteY214" fmla="*/ 508334 h 1775797"/>
              <a:gd name="connsiteX215" fmla="*/ 291940 w 1005886"/>
              <a:gd name="connsiteY215" fmla="*/ 524982 h 1775797"/>
              <a:gd name="connsiteX216" fmla="*/ 358533 w 1005886"/>
              <a:gd name="connsiteY216" fmla="*/ 614419 h 1775797"/>
              <a:gd name="connsiteX217" fmla="*/ 392217 w 1005886"/>
              <a:gd name="connsiteY217" fmla="*/ 682756 h 1775797"/>
              <a:gd name="connsiteX218" fmla="*/ 440808 w 1005886"/>
              <a:gd name="connsiteY218" fmla="*/ 828525 h 1775797"/>
              <a:gd name="connsiteX219" fmla="*/ 443323 w 1005886"/>
              <a:gd name="connsiteY219" fmla="*/ 832978 h 1775797"/>
              <a:gd name="connsiteX220" fmla="*/ 439839 w 1005886"/>
              <a:gd name="connsiteY220" fmla="*/ 806263 h 1775797"/>
              <a:gd name="connsiteX221" fmla="*/ 396476 w 1005886"/>
              <a:gd name="connsiteY221" fmla="*/ 545890 h 1775797"/>
              <a:gd name="connsiteX222" fmla="*/ 338981 w 1005886"/>
              <a:gd name="connsiteY222" fmla="*/ 260157 h 1775797"/>
              <a:gd name="connsiteX223" fmla="*/ 288455 w 1005886"/>
              <a:gd name="connsiteY223" fmla="*/ 10430 h 1775797"/>
              <a:gd name="connsiteX224" fmla="*/ 287874 w 1005886"/>
              <a:gd name="connsiteY224" fmla="*/ 3461 h 177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05886" h="1775797">
                <a:moveTo>
                  <a:pt x="424352" y="1757546"/>
                </a:moveTo>
                <a:cubicBezTo>
                  <a:pt x="422416" y="1758127"/>
                  <a:pt x="419512" y="1758127"/>
                  <a:pt x="419512" y="1760644"/>
                </a:cubicBezTo>
                <a:cubicBezTo>
                  <a:pt x="419512" y="1763160"/>
                  <a:pt x="422609" y="1762773"/>
                  <a:pt x="424545" y="1763160"/>
                </a:cubicBezTo>
                <a:lnTo>
                  <a:pt x="474870" y="1761771"/>
                </a:lnTo>
                <a:lnTo>
                  <a:pt x="448357" y="1760450"/>
                </a:lnTo>
                <a:cubicBezTo>
                  <a:pt x="446421" y="1759869"/>
                  <a:pt x="443324" y="1760643"/>
                  <a:pt x="443324" y="1757739"/>
                </a:cubicBezTo>
                <a:cubicBezTo>
                  <a:pt x="443324" y="1755223"/>
                  <a:pt x="446421" y="1755029"/>
                  <a:pt x="448357" y="1755029"/>
                </a:cubicBezTo>
                <a:cubicBezTo>
                  <a:pt x="460747" y="1754448"/>
                  <a:pt x="473331" y="1754254"/>
                  <a:pt x="485719" y="1755223"/>
                </a:cubicBezTo>
                <a:cubicBezTo>
                  <a:pt x="492495" y="1755803"/>
                  <a:pt x="499271" y="1756771"/>
                  <a:pt x="506047" y="1757546"/>
                </a:cubicBezTo>
                <a:cubicBezTo>
                  <a:pt x="507789" y="1757739"/>
                  <a:pt x="509919" y="1757352"/>
                  <a:pt x="510886" y="1760256"/>
                </a:cubicBezTo>
                <a:lnTo>
                  <a:pt x="508263" y="1760849"/>
                </a:lnTo>
                <a:lnTo>
                  <a:pt x="522693" y="1760450"/>
                </a:lnTo>
                <a:cubicBezTo>
                  <a:pt x="524822" y="1759869"/>
                  <a:pt x="528501" y="1760450"/>
                  <a:pt x="528501" y="1757740"/>
                </a:cubicBezTo>
                <a:cubicBezTo>
                  <a:pt x="528501" y="1754449"/>
                  <a:pt x="524629" y="1755030"/>
                  <a:pt x="522305" y="1754449"/>
                </a:cubicBezTo>
                <a:cubicBezTo>
                  <a:pt x="503334" y="1750383"/>
                  <a:pt x="484169" y="1750965"/>
                  <a:pt x="464811" y="1752513"/>
                </a:cubicBezTo>
                <a:cubicBezTo>
                  <a:pt x="451260" y="1753675"/>
                  <a:pt x="437516" y="1753093"/>
                  <a:pt x="424352" y="1757546"/>
                </a:cubicBezTo>
                <a:close/>
                <a:moveTo>
                  <a:pt x="395314" y="1750383"/>
                </a:moveTo>
                <a:cubicBezTo>
                  <a:pt x="423384" y="1741866"/>
                  <a:pt x="452034" y="1742446"/>
                  <a:pt x="480685" y="1744963"/>
                </a:cubicBezTo>
                <a:cubicBezTo>
                  <a:pt x="486299" y="1745350"/>
                  <a:pt x="492106" y="1745738"/>
                  <a:pt x="498301" y="1746125"/>
                </a:cubicBezTo>
                <a:cubicBezTo>
                  <a:pt x="496559" y="1748835"/>
                  <a:pt x="495010" y="1747480"/>
                  <a:pt x="493462" y="1747480"/>
                </a:cubicBezTo>
                <a:lnTo>
                  <a:pt x="445703" y="1748825"/>
                </a:lnTo>
                <a:lnTo>
                  <a:pt x="436547" y="1748254"/>
                </a:lnTo>
                <a:lnTo>
                  <a:pt x="432648" y="1749193"/>
                </a:lnTo>
                <a:lnTo>
                  <a:pt x="410994" y="1749803"/>
                </a:lnTo>
                <a:cubicBezTo>
                  <a:pt x="403444" y="1751352"/>
                  <a:pt x="396088" y="1754062"/>
                  <a:pt x="389313" y="1757933"/>
                </a:cubicBezTo>
                <a:cubicBezTo>
                  <a:pt x="387570" y="1758902"/>
                  <a:pt x="384860" y="1759676"/>
                  <a:pt x="385440" y="1762386"/>
                </a:cubicBezTo>
                <a:cubicBezTo>
                  <a:pt x="385827" y="1764516"/>
                  <a:pt x="388344" y="1764516"/>
                  <a:pt x="390087" y="1765096"/>
                </a:cubicBezTo>
                <a:cubicBezTo>
                  <a:pt x="398798" y="1767613"/>
                  <a:pt x="407703" y="1766452"/>
                  <a:pt x="416608" y="1767613"/>
                </a:cubicBezTo>
                <a:cubicBezTo>
                  <a:pt x="413511" y="1764903"/>
                  <a:pt x="410026" y="1764322"/>
                  <a:pt x="406348" y="1763547"/>
                </a:cubicBezTo>
                <a:cubicBezTo>
                  <a:pt x="404218" y="1762967"/>
                  <a:pt x="401895" y="1762580"/>
                  <a:pt x="401702" y="1759869"/>
                </a:cubicBezTo>
                <a:cubicBezTo>
                  <a:pt x="401508" y="1757546"/>
                  <a:pt x="403638" y="1756772"/>
                  <a:pt x="405187" y="1755804"/>
                </a:cubicBezTo>
                <a:lnTo>
                  <a:pt x="432648" y="1749193"/>
                </a:lnTo>
                <a:lnTo>
                  <a:pt x="445703" y="1748825"/>
                </a:lnTo>
                <a:lnTo>
                  <a:pt x="526565" y="1753869"/>
                </a:lnTo>
                <a:cubicBezTo>
                  <a:pt x="531598" y="1754449"/>
                  <a:pt x="536438" y="1756385"/>
                  <a:pt x="541471" y="1757933"/>
                </a:cubicBezTo>
                <a:cubicBezTo>
                  <a:pt x="543213" y="1758514"/>
                  <a:pt x="545149" y="1759289"/>
                  <a:pt x="545149" y="1761612"/>
                </a:cubicBezTo>
                <a:cubicBezTo>
                  <a:pt x="545149" y="1763935"/>
                  <a:pt x="542826" y="1764516"/>
                  <a:pt x="541084" y="1764903"/>
                </a:cubicBezTo>
                <a:cubicBezTo>
                  <a:pt x="530631" y="1767613"/>
                  <a:pt x="519790" y="1768000"/>
                  <a:pt x="508949" y="1769162"/>
                </a:cubicBezTo>
                <a:cubicBezTo>
                  <a:pt x="490365" y="1771097"/>
                  <a:pt x="471780" y="1770130"/>
                  <a:pt x="453196" y="1769162"/>
                </a:cubicBezTo>
                <a:cubicBezTo>
                  <a:pt x="450873" y="1768969"/>
                  <a:pt x="448550" y="1769162"/>
                  <a:pt x="446227" y="1769162"/>
                </a:cubicBezTo>
                <a:cubicBezTo>
                  <a:pt x="465391" y="1771679"/>
                  <a:pt x="484556" y="1773033"/>
                  <a:pt x="503722" y="1771097"/>
                </a:cubicBezTo>
                <a:cubicBezTo>
                  <a:pt x="519790" y="1769356"/>
                  <a:pt x="535857" y="1769743"/>
                  <a:pt x="551537" y="1766452"/>
                </a:cubicBezTo>
                <a:cubicBezTo>
                  <a:pt x="551925" y="1766258"/>
                  <a:pt x="552119" y="1766257"/>
                  <a:pt x="552312" y="1766257"/>
                </a:cubicBezTo>
                <a:cubicBezTo>
                  <a:pt x="555216" y="1765483"/>
                  <a:pt x="559861" y="1766064"/>
                  <a:pt x="560056" y="1762773"/>
                </a:cubicBezTo>
                <a:cubicBezTo>
                  <a:pt x="560249" y="1759095"/>
                  <a:pt x="555409" y="1758902"/>
                  <a:pt x="552506" y="1757740"/>
                </a:cubicBezTo>
                <a:cubicBezTo>
                  <a:pt x="540503" y="1752900"/>
                  <a:pt x="527532" y="1751352"/>
                  <a:pt x="514756" y="1749222"/>
                </a:cubicBezTo>
                <a:cubicBezTo>
                  <a:pt x="512240" y="1748835"/>
                  <a:pt x="509723" y="1748255"/>
                  <a:pt x="507013" y="1747867"/>
                </a:cubicBezTo>
                <a:cubicBezTo>
                  <a:pt x="508755" y="1745156"/>
                  <a:pt x="510884" y="1746318"/>
                  <a:pt x="512627" y="1746512"/>
                </a:cubicBezTo>
                <a:cubicBezTo>
                  <a:pt x="529662" y="1748835"/>
                  <a:pt x="546698" y="1750771"/>
                  <a:pt x="563153" y="1755998"/>
                </a:cubicBezTo>
                <a:cubicBezTo>
                  <a:pt x="565282" y="1756772"/>
                  <a:pt x="567605" y="1757353"/>
                  <a:pt x="569734" y="1758320"/>
                </a:cubicBezTo>
                <a:cubicBezTo>
                  <a:pt x="571670" y="1759095"/>
                  <a:pt x="573994" y="1759869"/>
                  <a:pt x="573994" y="1763354"/>
                </a:cubicBezTo>
                <a:cubicBezTo>
                  <a:pt x="573800" y="1765483"/>
                  <a:pt x="571864" y="1766257"/>
                  <a:pt x="570121" y="1767032"/>
                </a:cubicBezTo>
                <a:cubicBezTo>
                  <a:pt x="561991" y="1770517"/>
                  <a:pt x="553280" y="1771485"/>
                  <a:pt x="544569" y="1772453"/>
                </a:cubicBezTo>
                <a:cubicBezTo>
                  <a:pt x="515337" y="1775744"/>
                  <a:pt x="485912" y="1776518"/>
                  <a:pt x="456487" y="1775163"/>
                </a:cubicBezTo>
                <a:cubicBezTo>
                  <a:pt x="430740" y="1774001"/>
                  <a:pt x="405187" y="1772259"/>
                  <a:pt x="379827" y="1768387"/>
                </a:cubicBezTo>
                <a:cubicBezTo>
                  <a:pt x="378085" y="1768000"/>
                  <a:pt x="376149" y="1767613"/>
                  <a:pt x="374406" y="1767032"/>
                </a:cubicBezTo>
                <a:cubicBezTo>
                  <a:pt x="369761" y="1765290"/>
                  <a:pt x="369566" y="1762967"/>
                  <a:pt x="373439" y="1760063"/>
                </a:cubicBezTo>
                <a:cubicBezTo>
                  <a:pt x="380020" y="1755223"/>
                  <a:pt x="387764" y="1752707"/>
                  <a:pt x="395314" y="1750383"/>
                </a:cubicBezTo>
                <a:close/>
                <a:moveTo>
                  <a:pt x="91771" y="1649138"/>
                </a:moveTo>
                <a:cubicBezTo>
                  <a:pt x="92158" y="1649526"/>
                  <a:pt x="92545" y="1649913"/>
                  <a:pt x="92933" y="1650300"/>
                </a:cubicBezTo>
                <a:cubicBezTo>
                  <a:pt x="94288" y="1651461"/>
                  <a:pt x="95837" y="1652623"/>
                  <a:pt x="97191" y="1653784"/>
                </a:cubicBezTo>
                <a:cubicBezTo>
                  <a:pt x="98547" y="1654946"/>
                  <a:pt x="99708" y="1655914"/>
                  <a:pt x="101064" y="1657075"/>
                </a:cubicBezTo>
                <a:cubicBezTo>
                  <a:pt x="123519" y="1675272"/>
                  <a:pt x="148298" y="1689985"/>
                  <a:pt x="174820" y="1702374"/>
                </a:cubicBezTo>
                <a:cubicBezTo>
                  <a:pt x="188952" y="1708956"/>
                  <a:pt x="203470" y="1715151"/>
                  <a:pt x="218183" y="1720765"/>
                </a:cubicBezTo>
                <a:cubicBezTo>
                  <a:pt x="219732" y="1721346"/>
                  <a:pt x="221861" y="1721540"/>
                  <a:pt x="223023" y="1722894"/>
                </a:cubicBezTo>
                <a:cubicBezTo>
                  <a:pt x="253609" y="1734897"/>
                  <a:pt x="284583" y="1745931"/>
                  <a:pt x="315556" y="1756966"/>
                </a:cubicBezTo>
                <a:cubicBezTo>
                  <a:pt x="324849" y="1760450"/>
                  <a:pt x="334335" y="1763548"/>
                  <a:pt x="344789" y="1763548"/>
                </a:cubicBezTo>
                <a:cubicBezTo>
                  <a:pt x="341110" y="1762773"/>
                  <a:pt x="337820" y="1761031"/>
                  <a:pt x="334335" y="1759869"/>
                </a:cubicBezTo>
                <a:cubicBezTo>
                  <a:pt x="304135" y="1750191"/>
                  <a:pt x="274323" y="1739155"/>
                  <a:pt x="244511" y="1728315"/>
                </a:cubicBezTo>
                <a:cubicBezTo>
                  <a:pt x="221861" y="1719990"/>
                  <a:pt x="199212" y="1711666"/>
                  <a:pt x="177336" y="1701600"/>
                </a:cubicBezTo>
                <a:cubicBezTo>
                  <a:pt x="146556" y="1687662"/>
                  <a:pt x="117325" y="1671207"/>
                  <a:pt x="91771" y="1649138"/>
                </a:cubicBezTo>
                <a:close/>
                <a:moveTo>
                  <a:pt x="368639" y="1066533"/>
                </a:moveTo>
                <a:lnTo>
                  <a:pt x="358146" y="1075103"/>
                </a:lnTo>
                <a:lnTo>
                  <a:pt x="358146" y="1075928"/>
                </a:lnTo>
                <a:cubicBezTo>
                  <a:pt x="360276" y="1079607"/>
                  <a:pt x="356597" y="1082510"/>
                  <a:pt x="356984" y="1085995"/>
                </a:cubicBezTo>
                <a:lnTo>
                  <a:pt x="354681" y="1089641"/>
                </a:lnTo>
                <a:lnTo>
                  <a:pt x="354506" y="1089810"/>
                </a:lnTo>
                <a:lnTo>
                  <a:pt x="345757" y="1097609"/>
                </a:lnTo>
                <a:lnTo>
                  <a:pt x="340339" y="1103538"/>
                </a:lnTo>
                <a:lnTo>
                  <a:pt x="292714" y="1149685"/>
                </a:lnTo>
                <a:cubicBezTo>
                  <a:pt x="308201" y="1137295"/>
                  <a:pt x="321945" y="1123163"/>
                  <a:pt x="335496" y="1108838"/>
                </a:cubicBezTo>
                <a:lnTo>
                  <a:pt x="340339" y="1103538"/>
                </a:lnTo>
                <a:lnTo>
                  <a:pt x="354506" y="1089810"/>
                </a:lnTo>
                <a:lnTo>
                  <a:pt x="354661" y="1089672"/>
                </a:lnTo>
                <a:lnTo>
                  <a:pt x="354681" y="1089641"/>
                </a:lnTo>
                <a:lnTo>
                  <a:pt x="355048" y="1089285"/>
                </a:lnTo>
                <a:close/>
                <a:moveTo>
                  <a:pt x="439009" y="994941"/>
                </a:moveTo>
                <a:lnTo>
                  <a:pt x="439525" y="995542"/>
                </a:lnTo>
                <a:lnTo>
                  <a:pt x="440017" y="995730"/>
                </a:lnTo>
                <a:close/>
                <a:moveTo>
                  <a:pt x="560251" y="960094"/>
                </a:moveTo>
                <a:lnTo>
                  <a:pt x="566925" y="972143"/>
                </a:lnTo>
                <a:lnTo>
                  <a:pt x="562380" y="960938"/>
                </a:lnTo>
                <a:close/>
                <a:moveTo>
                  <a:pt x="403869" y="973379"/>
                </a:moveTo>
                <a:lnTo>
                  <a:pt x="403445" y="973521"/>
                </a:lnTo>
                <a:cubicBezTo>
                  <a:pt x="400541" y="974102"/>
                  <a:pt x="400154" y="976619"/>
                  <a:pt x="399187" y="978747"/>
                </a:cubicBezTo>
                <a:cubicBezTo>
                  <a:pt x="395314" y="987653"/>
                  <a:pt x="392991" y="996945"/>
                  <a:pt x="390281" y="1006237"/>
                </a:cubicBezTo>
                <a:cubicBezTo>
                  <a:pt x="386603" y="1019595"/>
                  <a:pt x="381763" y="1032565"/>
                  <a:pt x="376343" y="1045341"/>
                </a:cubicBezTo>
                <a:cubicBezTo>
                  <a:pt x="374989" y="1048633"/>
                  <a:pt x="374020" y="1051923"/>
                  <a:pt x="374213" y="1055601"/>
                </a:cubicBezTo>
                <a:lnTo>
                  <a:pt x="369810" y="1064572"/>
                </a:lnTo>
                <a:lnTo>
                  <a:pt x="376512" y="1053351"/>
                </a:lnTo>
                <a:cubicBezTo>
                  <a:pt x="382344" y="1040792"/>
                  <a:pt x="387088" y="1027726"/>
                  <a:pt x="391443" y="1014368"/>
                </a:cubicBezTo>
                <a:close/>
                <a:moveTo>
                  <a:pt x="415061" y="970230"/>
                </a:moveTo>
                <a:lnTo>
                  <a:pt x="413688" y="970582"/>
                </a:lnTo>
                <a:lnTo>
                  <a:pt x="415190" y="970420"/>
                </a:lnTo>
                <a:close/>
                <a:moveTo>
                  <a:pt x="287874" y="3461"/>
                </a:moveTo>
                <a:cubicBezTo>
                  <a:pt x="289423" y="-1379"/>
                  <a:pt x="291746" y="-799"/>
                  <a:pt x="293488" y="3074"/>
                </a:cubicBezTo>
                <a:cubicBezTo>
                  <a:pt x="295231" y="7138"/>
                  <a:pt x="296585" y="11591"/>
                  <a:pt x="297747" y="15850"/>
                </a:cubicBezTo>
                <a:cubicBezTo>
                  <a:pt x="335109" y="144585"/>
                  <a:pt x="371697" y="273707"/>
                  <a:pt x="404994" y="403604"/>
                </a:cubicBezTo>
                <a:cubicBezTo>
                  <a:pt x="423191" y="474650"/>
                  <a:pt x="437129" y="546857"/>
                  <a:pt x="449132" y="619259"/>
                </a:cubicBezTo>
                <a:cubicBezTo>
                  <a:pt x="458617" y="676173"/>
                  <a:pt x="466747" y="733282"/>
                  <a:pt x="474104" y="790389"/>
                </a:cubicBezTo>
                <a:cubicBezTo>
                  <a:pt x="474491" y="792906"/>
                  <a:pt x="474491" y="795616"/>
                  <a:pt x="474685" y="798133"/>
                </a:cubicBezTo>
                <a:cubicBezTo>
                  <a:pt x="474878" y="798326"/>
                  <a:pt x="475072" y="798520"/>
                  <a:pt x="475072" y="798713"/>
                </a:cubicBezTo>
                <a:cubicBezTo>
                  <a:pt x="475265" y="799294"/>
                  <a:pt x="475847" y="799682"/>
                  <a:pt x="475847" y="799294"/>
                </a:cubicBezTo>
                <a:cubicBezTo>
                  <a:pt x="476814" y="793680"/>
                  <a:pt x="476814" y="788259"/>
                  <a:pt x="476040" y="782646"/>
                </a:cubicBezTo>
                <a:cubicBezTo>
                  <a:pt x="474491" y="713342"/>
                  <a:pt x="472168" y="644038"/>
                  <a:pt x="469071" y="574928"/>
                </a:cubicBezTo>
                <a:cubicBezTo>
                  <a:pt x="466747" y="522852"/>
                  <a:pt x="465586" y="470778"/>
                  <a:pt x="468877" y="418703"/>
                </a:cubicBezTo>
                <a:cubicBezTo>
                  <a:pt x="471974" y="367790"/>
                  <a:pt x="480105" y="317845"/>
                  <a:pt x="495592" y="269061"/>
                </a:cubicBezTo>
                <a:cubicBezTo>
                  <a:pt x="495979" y="267706"/>
                  <a:pt x="496560" y="266544"/>
                  <a:pt x="497141" y="265189"/>
                </a:cubicBezTo>
                <a:cubicBezTo>
                  <a:pt x="499271" y="258994"/>
                  <a:pt x="501399" y="252800"/>
                  <a:pt x="503529" y="246605"/>
                </a:cubicBezTo>
                <a:cubicBezTo>
                  <a:pt x="504304" y="244669"/>
                  <a:pt x="504690" y="241959"/>
                  <a:pt x="507595" y="242733"/>
                </a:cubicBezTo>
                <a:cubicBezTo>
                  <a:pt x="510692" y="243507"/>
                  <a:pt x="509336" y="246024"/>
                  <a:pt x="508949" y="247960"/>
                </a:cubicBezTo>
                <a:cubicBezTo>
                  <a:pt x="503723" y="274675"/>
                  <a:pt x="499464" y="301777"/>
                  <a:pt x="496754" y="328879"/>
                </a:cubicBezTo>
                <a:cubicBezTo>
                  <a:pt x="492882" y="366047"/>
                  <a:pt x="491333" y="403410"/>
                  <a:pt x="490752" y="440966"/>
                </a:cubicBezTo>
                <a:cubicBezTo>
                  <a:pt x="489785" y="505624"/>
                  <a:pt x="492688" y="570088"/>
                  <a:pt x="497335" y="634552"/>
                </a:cubicBezTo>
                <a:cubicBezTo>
                  <a:pt x="500238" y="674043"/>
                  <a:pt x="504691" y="713342"/>
                  <a:pt x="507788" y="752833"/>
                </a:cubicBezTo>
                <a:cubicBezTo>
                  <a:pt x="509530" y="776838"/>
                  <a:pt x="510305" y="800843"/>
                  <a:pt x="509724" y="824848"/>
                </a:cubicBezTo>
                <a:cubicBezTo>
                  <a:pt x="509723" y="826397"/>
                  <a:pt x="509724" y="827945"/>
                  <a:pt x="510111" y="829687"/>
                </a:cubicBezTo>
                <a:cubicBezTo>
                  <a:pt x="516112" y="805489"/>
                  <a:pt x="519790" y="780903"/>
                  <a:pt x="526373" y="756898"/>
                </a:cubicBezTo>
                <a:cubicBezTo>
                  <a:pt x="530437" y="732313"/>
                  <a:pt x="536633" y="708115"/>
                  <a:pt x="542053" y="683723"/>
                </a:cubicBezTo>
                <a:cubicBezTo>
                  <a:pt x="568962" y="565054"/>
                  <a:pt x="599548" y="447354"/>
                  <a:pt x="638265" y="331976"/>
                </a:cubicBezTo>
                <a:cubicBezTo>
                  <a:pt x="671175" y="234022"/>
                  <a:pt x="709699" y="138197"/>
                  <a:pt x="756933" y="46050"/>
                </a:cubicBezTo>
                <a:cubicBezTo>
                  <a:pt x="758482" y="43146"/>
                  <a:pt x="760030" y="40242"/>
                  <a:pt x="761579" y="37338"/>
                </a:cubicBezTo>
                <a:cubicBezTo>
                  <a:pt x="763322" y="33466"/>
                  <a:pt x="765065" y="29788"/>
                  <a:pt x="767000" y="25916"/>
                </a:cubicBezTo>
                <a:cubicBezTo>
                  <a:pt x="767774" y="24562"/>
                  <a:pt x="768549" y="22819"/>
                  <a:pt x="770678" y="23788"/>
                </a:cubicBezTo>
                <a:cubicBezTo>
                  <a:pt x="773001" y="24755"/>
                  <a:pt x="772614" y="26498"/>
                  <a:pt x="772033" y="28433"/>
                </a:cubicBezTo>
                <a:cubicBezTo>
                  <a:pt x="770097" y="32886"/>
                  <a:pt x="768355" y="37532"/>
                  <a:pt x="766613" y="42177"/>
                </a:cubicBezTo>
                <a:cubicBezTo>
                  <a:pt x="719959" y="160072"/>
                  <a:pt x="678918" y="279708"/>
                  <a:pt x="647751" y="402635"/>
                </a:cubicBezTo>
                <a:cubicBezTo>
                  <a:pt x="631102" y="468649"/>
                  <a:pt x="617164" y="535049"/>
                  <a:pt x="605937" y="602223"/>
                </a:cubicBezTo>
                <a:cubicBezTo>
                  <a:pt x="593353" y="677334"/>
                  <a:pt x="583674" y="753027"/>
                  <a:pt x="571865" y="828332"/>
                </a:cubicBezTo>
                <a:cubicBezTo>
                  <a:pt x="568380" y="850401"/>
                  <a:pt x="564315" y="872276"/>
                  <a:pt x="560638" y="894345"/>
                </a:cubicBezTo>
                <a:lnTo>
                  <a:pt x="560566" y="894299"/>
                </a:lnTo>
                <a:lnTo>
                  <a:pt x="560637" y="894538"/>
                </a:lnTo>
                <a:cubicBezTo>
                  <a:pt x="556959" y="911573"/>
                  <a:pt x="553475" y="928609"/>
                  <a:pt x="549603" y="945451"/>
                </a:cubicBezTo>
                <a:cubicBezTo>
                  <a:pt x="548442" y="950678"/>
                  <a:pt x="549022" y="953388"/>
                  <a:pt x="555217" y="951645"/>
                </a:cubicBezTo>
                <a:cubicBezTo>
                  <a:pt x="559863" y="950291"/>
                  <a:pt x="563347" y="952808"/>
                  <a:pt x="566251" y="956292"/>
                </a:cubicBezTo>
                <a:cubicBezTo>
                  <a:pt x="572446" y="963648"/>
                  <a:pt x="576898" y="971972"/>
                  <a:pt x="579996" y="980683"/>
                </a:cubicBezTo>
                <a:cubicBezTo>
                  <a:pt x="584642" y="993654"/>
                  <a:pt x="588901" y="1006818"/>
                  <a:pt x="591805" y="1020369"/>
                </a:cubicBezTo>
                <a:cubicBezTo>
                  <a:pt x="592772" y="1021724"/>
                  <a:pt x="592772" y="1023079"/>
                  <a:pt x="592192" y="1024435"/>
                </a:cubicBezTo>
                <a:cubicBezTo>
                  <a:pt x="586191" y="1024822"/>
                  <a:pt x="585610" y="1019788"/>
                  <a:pt x="584835" y="1016304"/>
                </a:cubicBezTo>
                <a:lnTo>
                  <a:pt x="580328" y="1005189"/>
                </a:lnTo>
                <a:lnTo>
                  <a:pt x="581158" y="1007592"/>
                </a:lnTo>
                <a:cubicBezTo>
                  <a:pt x="589676" y="1036630"/>
                  <a:pt x="599549" y="1064700"/>
                  <a:pt x="618907" y="1088705"/>
                </a:cubicBezTo>
                <a:cubicBezTo>
                  <a:pt x="622198" y="1092576"/>
                  <a:pt x="625877" y="1095674"/>
                  <a:pt x="629167" y="1099352"/>
                </a:cubicBezTo>
                <a:cubicBezTo>
                  <a:pt x="635749" y="1107870"/>
                  <a:pt x="645235" y="1113097"/>
                  <a:pt x="653365" y="1119679"/>
                </a:cubicBezTo>
                <a:cubicBezTo>
                  <a:pt x="661496" y="1127035"/>
                  <a:pt x="671950" y="1130326"/>
                  <a:pt x="680661" y="1136521"/>
                </a:cubicBezTo>
                <a:cubicBezTo>
                  <a:pt x="701955" y="1145813"/>
                  <a:pt x="724605" y="1150846"/>
                  <a:pt x="746674" y="1157428"/>
                </a:cubicBezTo>
                <a:cubicBezTo>
                  <a:pt x="790038" y="1170399"/>
                  <a:pt x="831078" y="1188596"/>
                  <a:pt x="869408" y="1212601"/>
                </a:cubicBezTo>
                <a:cubicBezTo>
                  <a:pt x="870763" y="1213568"/>
                  <a:pt x="871925" y="1214730"/>
                  <a:pt x="873280" y="1215698"/>
                </a:cubicBezTo>
                <a:cubicBezTo>
                  <a:pt x="890703" y="1226538"/>
                  <a:pt x="906771" y="1239122"/>
                  <a:pt x="921289" y="1253834"/>
                </a:cubicBezTo>
                <a:cubicBezTo>
                  <a:pt x="965814" y="1295649"/>
                  <a:pt x="994659" y="1345788"/>
                  <a:pt x="1003370" y="1406768"/>
                </a:cubicBezTo>
                <a:cubicBezTo>
                  <a:pt x="1004144" y="1411414"/>
                  <a:pt x="1004531" y="1416059"/>
                  <a:pt x="1004919" y="1420706"/>
                </a:cubicBezTo>
                <a:cubicBezTo>
                  <a:pt x="1005306" y="1420706"/>
                  <a:pt x="1005693" y="1420706"/>
                  <a:pt x="1005886" y="1420706"/>
                </a:cubicBezTo>
                <a:cubicBezTo>
                  <a:pt x="1005886" y="1435806"/>
                  <a:pt x="1005886" y="1450906"/>
                  <a:pt x="1005886" y="1466005"/>
                </a:cubicBezTo>
                <a:cubicBezTo>
                  <a:pt x="1005499" y="1466198"/>
                  <a:pt x="1005112" y="1466198"/>
                  <a:pt x="1004724" y="1466198"/>
                </a:cubicBezTo>
                <a:cubicBezTo>
                  <a:pt x="1003176" y="1484396"/>
                  <a:pt x="1001047" y="1502593"/>
                  <a:pt x="994659" y="1519822"/>
                </a:cubicBezTo>
                <a:cubicBezTo>
                  <a:pt x="990399" y="1533373"/>
                  <a:pt x="986722" y="1547311"/>
                  <a:pt x="979365" y="1559701"/>
                </a:cubicBezTo>
                <a:cubicBezTo>
                  <a:pt x="973751" y="1573446"/>
                  <a:pt x="964847" y="1585448"/>
                  <a:pt x="956523" y="1597644"/>
                </a:cubicBezTo>
                <a:cubicBezTo>
                  <a:pt x="952070" y="1607517"/>
                  <a:pt x="943939" y="1614486"/>
                  <a:pt x="937163" y="1622423"/>
                </a:cubicBezTo>
                <a:cubicBezTo>
                  <a:pt x="931356" y="1629586"/>
                  <a:pt x="923999" y="1635200"/>
                  <a:pt x="917611" y="1641782"/>
                </a:cubicBezTo>
                <a:cubicBezTo>
                  <a:pt x="898252" y="1658624"/>
                  <a:pt x="876377" y="1671788"/>
                  <a:pt x="854502" y="1684952"/>
                </a:cubicBezTo>
                <a:cubicBezTo>
                  <a:pt x="832627" y="1696760"/>
                  <a:pt x="810170" y="1707795"/>
                  <a:pt x="786746" y="1716700"/>
                </a:cubicBezTo>
                <a:cubicBezTo>
                  <a:pt x="762742" y="1725798"/>
                  <a:pt x="738543" y="1733928"/>
                  <a:pt x="713571" y="1740317"/>
                </a:cubicBezTo>
                <a:cubicBezTo>
                  <a:pt x="696923" y="1744576"/>
                  <a:pt x="680080" y="1748254"/>
                  <a:pt x="663626" y="1753288"/>
                </a:cubicBezTo>
                <a:cubicBezTo>
                  <a:pt x="647558" y="1756192"/>
                  <a:pt x="631490" y="1759095"/>
                  <a:pt x="615616" y="1762579"/>
                </a:cubicBezTo>
                <a:cubicBezTo>
                  <a:pt x="609034" y="1765096"/>
                  <a:pt x="602452" y="1764709"/>
                  <a:pt x="595870" y="1763548"/>
                </a:cubicBezTo>
                <a:cubicBezTo>
                  <a:pt x="595483" y="1763548"/>
                  <a:pt x="594902" y="1763355"/>
                  <a:pt x="594515" y="1763160"/>
                </a:cubicBezTo>
                <a:cubicBezTo>
                  <a:pt x="591999" y="1763160"/>
                  <a:pt x="589676" y="1762386"/>
                  <a:pt x="587933" y="1760838"/>
                </a:cubicBezTo>
                <a:cubicBezTo>
                  <a:pt x="577286" y="1751545"/>
                  <a:pt x="564703" y="1747674"/>
                  <a:pt x="550764" y="1746318"/>
                </a:cubicBezTo>
                <a:cubicBezTo>
                  <a:pt x="530632" y="1744382"/>
                  <a:pt x="510886" y="1740704"/>
                  <a:pt x="490947" y="1737607"/>
                </a:cubicBezTo>
                <a:cubicBezTo>
                  <a:pt x="469459" y="1734317"/>
                  <a:pt x="447971" y="1734317"/>
                  <a:pt x="426482" y="1737994"/>
                </a:cubicBezTo>
                <a:cubicBezTo>
                  <a:pt x="416997" y="1739543"/>
                  <a:pt x="407510" y="1740898"/>
                  <a:pt x="398025" y="1742447"/>
                </a:cubicBezTo>
                <a:cubicBezTo>
                  <a:pt x="383699" y="1744770"/>
                  <a:pt x="371117" y="1750965"/>
                  <a:pt x="359501" y="1759095"/>
                </a:cubicBezTo>
                <a:cubicBezTo>
                  <a:pt x="356791" y="1760838"/>
                  <a:pt x="354274" y="1762967"/>
                  <a:pt x="350983" y="1763935"/>
                </a:cubicBezTo>
                <a:cubicBezTo>
                  <a:pt x="350016" y="1764129"/>
                  <a:pt x="349241" y="1764129"/>
                  <a:pt x="348273" y="1764129"/>
                </a:cubicBezTo>
                <a:cubicBezTo>
                  <a:pt x="347306" y="1770130"/>
                  <a:pt x="343046" y="1767032"/>
                  <a:pt x="339949" y="1766452"/>
                </a:cubicBezTo>
                <a:cubicBezTo>
                  <a:pt x="319235" y="1762579"/>
                  <a:pt x="300070" y="1754642"/>
                  <a:pt x="280324" y="1747674"/>
                </a:cubicBezTo>
                <a:cubicBezTo>
                  <a:pt x="261159" y="1740898"/>
                  <a:pt x="242188" y="1734510"/>
                  <a:pt x="223604" y="1726573"/>
                </a:cubicBezTo>
                <a:cubicBezTo>
                  <a:pt x="220700" y="1726185"/>
                  <a:pt x="217990" y="1725604"/>
                  <a:pt x="215086" y="1725217"/>
                </a:cubicBezTo>
                <a:cubicBezTo>
                  <a:pt x="180434" y="1711666"/>
                  <a:pt x="146556" y="1696373"/>
                  <a:pt x="115969" y="1674885"/>
                </a:cubicBezTo>
                <a:cubicBezTo>
                  <a:pt x="71832" y="1643911"/>
                  <a:pt x="39696" y="1603645"/>
                  <a:pt x="21887" y="1552345"/>
                </a:cubicBezTo>
                <a:cubicBezTo>
                  <a:pt x="21306" y="1550602"/>
                  <a:pt x="20531" y="1548860"/>
                  <a:pt x="19950" y="1547118"/>
                </a:cubicBezTo>
                <a:cubicBezTo>
                  <a:pt x="14337" y="1536858"/>
                  <a:pt x="12981" y="1525243"/>
                  <a:pt x="10271" y="1514209"/>
                </a:cubicBezTo>
                <a:cubicBezTo>
                  <a:pt x="4463" y="1491171"/>
                  <a:pt x="2915" y="1467360"/>
                  <a:pt x="399" y="1443936"/>
                </a:cubicBezTo>
                <a:cubicBezTo>
                  <a:pt x="-570" y="1436580"/>
                  <a:pt x="205" y="1429418"/>
                  <a:pt x="2915" y="1422448"/>
                </a:cubicBezTo>
                <a:cubicBezTo>
                  <a:pt x="5819" y="1402702"/>
                  <a:pt x="10852" y="1383537"/>
                  <a:pt x="17627" y="1364759"/>
                </a:cubicBezTo>
                <a:cubicBezTo>
                  <a:pt x="24210" y="1346175"/>
                  <a:pt x="34082" y="1329527"/>
                  <a:pt x="45504" y="1313653"/>
                </a:cubicBezTo>
                <a:cubicBezTo>
                  <a:pt x="45698" y="1308426"/>
                  <a:pt x="49375" y="1305135"/>
                  <a:pt x="52473" y="1301650"/>
                </a:cubicBezTo>
                <a:cubicBezTo>
                  <a:pt x="75510" y="1276678"/>
                  <a:pt x="102805" y="1257125"/>
                  <a:pt x="132230" y="1240283"/>
                </a:cubicBezTo>
                <a:cubicBezTo>
                  <a:pt x="177336" y="1214342"/>
                  <a:pt x="223991" y="1191113"/>
                  <a:pt x="267160" y="1161881"/>
                </a:cubicBezTo>
                <a:cubicBezTo>
                  <a:pt x="301231" y="1138844"/>
                  <a:pt x="330269" y="1110580"/>
                  <a:pt x="354468" y="1077284"/>
                </a:cubicBezTo>
                <a:lnTo>
                  <a:pt x="357658" y="1073589"/>
                </a:lnTo>
                <a:lnTo>
                  <a:pt x="357759" y="1072831"/>
                </a:lnTo>
                <a:cubicBezTo>
                  <a:pt x="371890" y="1048246"/>
                  <a:pt x="380796" y="1021918"/>
                  <a:pt x="387958" y="994621"/>
                </a:cubicBezTo>
                <a:cubicBezTo>
                  <a:pt x="389701" y="987846"/>
                  <a:pt x="392411" y="981264"/>
                  <a:pt x="394734" y="974489"/>
                </a:cubicBezTo>
                <a:cubicBezTo>
                  <a:pt x="397057" y="968294"/>
                  <a:pt x="398992" y="962873"/>
                  <a:pt x="407317" y="961325"/>
                </a:cubicBezTo>
                <a:cubicBezTo>
                  <a:pt x="415254" y="959776"/>
                  <a:pt x="412931" y="952420"/>
                  <a:pt x="411382" y="946612"/>
                </a:cubicBezTo>
                <a:lnTo>
                  <a:pt x="412108" y="946361"/>
                </a:lnTo>
                <a:lnTo>
                  <a:pt x="389289" y="827800"/>
                </a:lnTo>
                <a:cubicBezTo>
                  <a:pt x="380892" y="788356"/>
                  <a:pt x="371406" y="749155"/>
                  <a:pt x="359888" y="710438"/>
                </a:cubicBezTo>
                <a:cubicBezTo>
                  <a:pt x="345950" y="663396"/>
                  <a:pt x="329302" y="617517"/>
                  <a:pt x="304909" y="574734"/>
                </a:cubicBezTo>
                <a:cubicBezTo>
                  <a:pt x="293488" y="554794"/>
                  <a:pt x="280518" y="536210"/>
                  <a:pt x="265999" y="518401"/>
                </a:cubicBezTo>
                <a:cubicBezTo>
                  <a:pt x="262320" y="513948"/>
                  <a:pt x="258836" y="509108"/>
                  <a:pt x="255545" y="504268"/>
                </a:cubicBezTo>
                <a:cubicBezTo>
                  <a:pt x="253996" y="502139"/>
                  <a:pt x="251673" y="499235"/>
                  <a:pt x="254384" y="496719"/>
                </a:cubicBezTo>
                <a:cubicBezTo>
                  <a:pt x="257093" y="494202"/>
                  <a:pt x="259805" y="497106"/>
                  <a:pt x="261933" y="498461"/>
                </a:cubicBezTo>
                <a:cubicBezTo>
                  <a:pt x="266386" y="501364"/>
                  <a:pt x="270645" y="504850"/>
                  <a:pt x="274710" y="508334"/>
                </a:cubicBezTo>
                <a:cubicBezTo>
                  <a:pt x="280711" y="513561"/>
                  <a:pt x="286906" y="518788"/>
                  <a:pt x="291940" y="524982"/>
                </a:cubicBezTo>
                <a:cubicBezTo>
                  <a:pt x="320203" y="550342"/>
                  <a:pt x="340530" y="581509"/>
                  <a:pt x="358533" y="614419"/>
                </a:cubicBezTo>
                <a:cubicBezTo>
                  <a:pt x="371697" y="636294"/>
                  <a:pt x="382345" y="659331"/>
                  <a:pt x="392217" y="682756"/>
                </a:cubicBezTo>
                <a:cubicBezTo>
                  <a:pt x="412350" y="729990"/>
                  <a:pt x="428805" y="778581"/>
                  <a:pt x="440808" y="828525"/>
                </a:cubicBezTo>
                <a:cubicBezTo>
                  <a:pt x="441195" y="830074"/>
                  <a:pt x="441775" y="831623"/>
                  <a:pt x="443323" y="832978"/>
                </a:cubicBezTo>
                <a:cubicBezTo>
                  <a:pt x="442162" y="824073"/>
                  <a:pt x="441001" y="815168"/>
                  <a:pt x="439839" y="806263"/>
                </a:cubicBezTo>
                <a:cubicBezTo>
                  <a:pt x="427643" y="719149"/>
                  <a:pt x="412931" y="632423"/>
                  <a:pt x="396476" y="545890"/>
                </a:cubicBezTo>
                <a:cubicBezTo>
                  <a:pt x="378279" y="450451"/>
                  <a:pt x="358727" y="355400"/>
                  <a:pt x="338981" y="260157"/>
                </a:cubicBezTo>
                <a:cubicBezTo>
                  <a:pt x="321752" y="176914"/>
                  <a:pt x="303168" y="94059"/>
                  <a:pt x="288455" y="10430"/>
                </a:cubicBezTo>
                <a:cubicBezTo>
                  <a:pt x="288068" y="8107"/>
                  <a:pt x="288068" y="5784"/>
                  <a:pt x="287874" y="3461"/>
                </a:cubicBezTo>
                <a:close/>
              </a:path>
            </a:pathLst>
          </a:custGeom>
          <a:solidFill>
            <a:schemeClr val="accent1"/>
          </a:solidFill>
          <a:ln w="19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74" name="Graphic 416">
            <a:extLst>
              <a:ext uri="{FF2B5EF4-FFF2-40B4-BE49-F238E27FC236}">
                <a16:creationId xmlns:a16="http://schemas.microsoft.com/office/drawing/2014/main" xmlns="" id="{ADCF1789-A2FD-4826-8772-8E34E6E6B01C}"/>
              </a:ext>
            </a:extLst>
          </p:cNvPr>
          <p:cNvGrpSpPr/>
          <p:nvPr/>
        </p:nvGrpSpPr>
        <p:grpSpPr>
          <a:xfrm rot="3600000">
            <a:off x="10245238" y="3669041"/>
            <a:ext cx="261246" cy="327315"/>
            <a:chOff x="7143391" y="1135118"/>
            <a:chExt cx="1546562" cy="1937688"/>
          </a:xfrm>
          <a:solidFill>
            <a:schemeClr val="accent4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0CF371F1-70B4-4166-939E-B20E85BF7E49}"/>
                </a:ext>
              </a:extLst>
            </p:cNvPr>
            <p:cNvSpPr/>
            <p:nvPr/>
          </p:nvSpPr>
          <p:spPr>
            <a:xfrm>
              <a:off x="7143361" y="1306280"/>
              <a:ext cx="1542974" cy="1765449"/>
            </a:xfrm>
            <a:custGeom>
              <a:avLst/>
              <a:gdLst>
                <a:gd name="connsiteX0" fmla="*/ 1543722 w 1542973"/>
                <a:gd name="connsiteY0" fmla="*/ 1066805 h 1765449"/>
                <a:gd name="connsiteX1" fmla="*/ 1544439 w 1542973"/>
                <a:gd name="connsiteY1" fmla="*/ 1070034 h 1765449"/>
                <a:gd name="connsiteX2" fmla="*/ 1537263 w 1542973"/>
                <a:gd name="connsiteY2" fmla="*/ 1209261 h 1765449"/>
                <a:gd name="connsiteX3" fmla="*/ 1427461 w 1542973"/>
                <a:gd name="connsiteY3" fmla="*/ 1389394 h 1765449"/>
                <a:gd name="connsiteX4" fmla="*/ 1424949 w 1542973"/>
                <a:gd name="connsiteY4" fmla="*/ 1417024 h 1765449"/>
                <a:gd name="connsiteX5" fmla="*/ 1469803 w 1542973"/>
                <a:gd name="connsiteY5" fmla="*/ 1515703 h 1765449"/>
                <a:gd name="connsiteX6" fmla="*/ 1517527 w 1542973"/>
                <a:gd name="connsiteY6" fmla="*/ 1642370 h 1765449"/>
                <a:gd name="connsiteX7" fmla="*/ 1516092 w 1542973"/>
                <a:gd name="connsiteY7" fmla="*/ 1661388 h 1765449"/>
                <a:gd name="connsiteX8" fmla="*/ 1480209 w 1542973"/>
                <a:gd name="connsiteY8" fmla="*/ 1699065 h 1765449"/>
                <a:gd name="connsiteX9" fmla="*/ 1469085 w 1542973"/>
                <a:gd name="connsiteY9" fmla="*/ 1708754 h 1765449"/>
                <a:gd name="connsiteX10" fmla="*/ 1452220 w 1542973"/>
                <a:gd name="connsiteY10" fmla="*/ 1720236 h 1765449"/>
                <a:gd name="connsiteX11" fmla="*/ 1411672 w 1542973"/>
                <a:gd name="connsiteY11" fmla="*/ 1744278 h 1765449"/>
                <a:gd name="connsiteX12" fmla="*/ 1318735 w 1542973"/>
                <a:gd name="connsiteY12" fmla="*/ 1767602 h 1765449"/>
                <a:gd name="connsiteX13" fmla="*/ 1302228 w 1542973"/>
                <a:gd name="connsiteY13" fmla="*/ 1758990 h 1765449"/>
                <a:gd name="connsiteX14" fmla="*/ 1279622 w 1542973"/>
                <a:gd name="connsiteY14" fmla="*/ 1723107 h 1765449"/>
                <a:gd name="connsiteX15" fmla="*/ 1227951 w 1542973"/>
                <a:gd name="connsiteY15" fmla="*/ 1682918 h 1765449"/>
                <a:gd name="connsiteX16" fmla="*/ 1215391 w 1542973"/>
                <a:gd name="connsiteY16" fmla="*/ 1661388 h 1765449"/>
                <a:gd name="connsiteX17" fmla="*/ 1175561 w 1542973"/>
                <a:gd name="connsiteY17" fmla="*/ 1612228 h 1765449"/>
                <a:gd name="connsiteX18" fmla="*/ 1155467 w 1542973"/>
                <a:gd name="connsiteY18" fmla="*/ 1597516 h 1765449"/>
                <a:gd name="connsiteX19" fmla="*/ 1135731 w 1542973"/>
                <a:gd name="connsiteY19" fmla="*/ 1592134 h 1765449"/>
                <a:gd name="connsiteX20" fmla="*/ 1047817 w 1542973"/>
                <a:gd name="connsiteY20" fmla="*/ 1596081 h 1765449"/>
                <a:gd name="connsiteX21" fmla="*/ 1043152 w 1542973"/>
                <a:gd name="connsiteY21" fmla="*/ 1593928 h 1765449"/>
                <a:gd name="connsiteX22" fmla="*/ 983586 w 1542973"/>
                <a:gd name="connsiteY22" fmla="*/ 1583881 h 1765449"/>
                <a:gd name="connsiteX23" fmla="*/ 809195 w 1542973"/>
                <a:gd name="connsiteY23" fmla="*/ 1504938 h 1765449"/>
                <a:gd name="connsiteX24" fmla="*/ 533253 w 1542973"/>
                <a:gd name="connsiteY24" fmla="*/ 1216079 h 1765449"/>
                <a:gd name="connsiteX25" fmla="*/ 198823 w 1542973"/>
                <a:gd name="connsiteY25" fmla="*/ 805217 h 1765449"/>
                <a:gd name="connsiteX26" fmla="*/ 152892 w 1542973"/>
                <a:gd name="connsiteY26" fmla="*/ 761440 h 1765449"/>
                <a:gd name="connsiteX27" fmla="*/ 78256 w 1542973"/>
                <a:gd name="connsiteY27" fmla="*/ 693979 h 1765449"/>
                <a:gd name="connsiteX28" fmla="*/ 19407 w 1542973"/>
                <a:gd name="connsiteY28" fmla="*/ 658814 h 1765449"/>
                <a:gd name="connsiteX29" fmla="*/ 5772 w 1542973"/>
                <a:gd name="connsiteY29" fmla="*/ 657020 h 1765449"/>
                <a:gd name="connsiteX30" fmla="*/ 30 w 1542973"/>
                <a:gd name="connsiteY30" fmla="*/ 649126 h 1765449"/>
                <a:gd name="connsiteX31" fmla="*/ 6489 w 1542973"/>
                <a:gd name="connsiteY31" fmla="*/ 641231 h 1765449"/>
                <a:gd name="connsiteX32" fmla="*/ 24072 w 1542973"/>
                <a:gd name="connsiteY32" fmla="*/ 639078 h 1765449"/>
                <a:gd name="connsiteX33" fmla="*/ 122392 w 1542973"/>
                <a:gd name="connsiteY33" fmla="*/ 661685 h 1765449"/>
                <a:gd name="connsiteX34" fmla="*/ 212458 w 1542973"/>
                <a:gd name="connsiteY34" fmla="*/ 703309 h 1765449"/>
                <a:gd name="connsiteX35" fmla="*/ 227888 w 1542973"/>
                <a:gd name="connsiteY35" fmla="*/ 712280 h 1765449"/>
                <a:gd name="connsiteX36" fmla="*/ 254800 w 1542973"/>
                <a:gd name="connsiteY36" fmla="*/ 727710 h 1765449"/>
                <a:gd name="connsiteX37" fmla="*/ 305037 w 1542973"/>
                <a:gd name="connsiteY37" fmla="*/ 757851 h 1765449"/>
                <a:gd name="connsiteX38" fmla="*/ 367115 w 1542973"/>
                <a:gd name="connsiteY38" fmla="*/ 805576 h 1765449"/>
                <a:gd name="connsiteX39" fmla="*/ 377880 w 1542973"/>
                <a:gd name="connsiteY39" fmla="*/ 814905 h 1765449"/>
                <a:gd name="connsiteX40" fmla="*/ 399768 w 1542973"/>
                <a:gd name="connsiteY40" fmla="*/ 832847 h 1765449"/>
                <a:gd name="connsiteX41" fmla="*/ 502394 w 1542973"/>
                <a:gd name="connsiteY41" fmla="*/ 922196 h 1765449"/>
                <a:gd name="connsiteX42" fmla="*/ 704775 w 1542973"/>
                <a:gd name="connsiteY42" fmla="*/ 1120271 h 1765449"/>
                <a:gd name="connsiteX43" fmla="*/ 1052841 w 1542973"/>
                <a:gd name="connsiteY43" fmla="*/ 1375759 h 1765449"/>
                <a:gd name="connsiteX44" fmla="*/ 1280699 w 1542973"/>
                <a:gd name="connsiteY44" fmla="*/ 1431019 h 1765449"/>
                <a:gd name="connsiteX45" fmla="*/ 1346365 w 1542973"/>
                <a:gd name="connsiteY45" fmla="*/ 1423124 h 1765449"/>
                <a:gd name="connsiteX46" fmla="*/ 1368253 w 1542973"/>
                <a:gd name="connsiteY46" fmla="*/ 1404824 h 1765449"/>
                <a:gd name="connsiteX47" fmla="*/ 1353183 w 1542973"/>
                <a:gd name="connsiteY47" fmla="*/ 1382576 h 1765449"/>
                <a:gd name="connsiteX48" fmla="*/ 1302946 w 1542973"/>
                <a:gd name="connsiteY48" fmla="*/ 1366788 h 1765449"/>
                <a:gd name="connsiteX49" fmla="*/ 1287158 w 1542973"/>
                <a:gd name="connsiteY49" fmla="*/ 1344540 h 1765449"/>
                <a:gd name="connsiteX50" fmla="*/ 1320170 w 1542973"/>
                <a:gd name="connsiteY50" fmla="*/ 1133906 h 1765449"/>
                <a:gd name="connsiteX51" fmla="*/ 1309405 w 1542973"/>
                <a:gd name="connsiteY51" fmla="*/ 1023745 h 1765449"/>
                <a:gd name="connsiteX52" fmla="*/ 1296128 w 1542973"/>
                <a:gd name="connsiteY52" fmla="*/ 960950 h 1765449"/>
                <a:gd name="connsiteX53" fmla="*/ 1293617 w 1542973"/>
                <a:gd name="connsiteY53" fmla="*/ 944443 h 1765449"/>
                <a:gd name="connsiteX54" fmla="*/ 1284287 w 1542973"/>
                <a:gd name="connsiteY54" fmla="*/ 884878 h 1765449"/>
                <a:gd name="connsiteX55" fmla="*/ 1184891 w 1542973"/>
                <a:gd name="connsiteY55" fmla="*/ 538606 h 1765449"/>
                <a:gd name="connsiteX56" fmla="*/ 1154390 w 1542973"/>
                <a:gd name="connsiteY56" fmla="*/ 428444 h 1765449"/>
                <a:gd name="connsiteX57" fmla="*/ 1149366 w 1542973"/>
                <a:gd name="connsiteY57" fmla="*/ 400456 h 1765449"/>
                <a:gd name="connsiteX58" fmla="*/ 1138601 w 1542973"/>
                <a:gd name="connsiteY58" fmla="*/ 361343 h 1765449"/>
                <a:gd name="connsiteX59" fmla="*/ 1139678 w 1542973"/>
                <a:gd name="connsiteY59" fmla="*/ 340172 h 1765449"/>
                <a:gd name="connsiteX60" fmla="*/ 1119225 w 1542973"/>
                <a:gd name="connsiteY60" fmla="*/ 130615 h 1765449"/>
                <a:gd name="connsiteX61" fmla="*/ 1123531 w 1542973"/>
                <a:gd name="connsiteY61" fmla="*/ 72125 h 1765449"/>
                <a:gd name="connsiteX62" fmla="*/ 1142907 w 1542973"/>
                <a:gd name="connsiteY62" fmla="*/ 23683 h 1765449"/>
                <a:gd name="connsiteX63" fmla="*/ 1151519 w 1542973"/>
                <a:gd name="connsiteY63" fmla="*/ 0 h 1765449"/>
                <a:gd name="connsiteX64" fmla="*/ 1157261 w 1542973"/>
                <a:gd name="connsiteY64" fmla="*/ 44495 h 1765449"/>
                <a:gd name="connsiteX65" fmla="*/ 1176638 w 1542973"/>
                <a:gd name="connsiteY65" fmla="*/ 86119 h 1765449"/>
                <a:gd name="connsiteX66" fmla="*/ 1187761 w 1542973"/>
                <a:gd name="connsiteY66" fmla="*/ 141021 h 1765449"/>
                <a:gd name="connsiteX67" fmla="*/ 1271369 w 1542973"/>
                <a:gd name="connsiteY67" fmla="*/ 357037 h 1765449"/>
                <a:gd name="connsiteX68" fmla="*/ 1286799 w 1542973"/>
                <a:gd name="connsiteY68" fmla="*/ 386820 h 1765449"/>
                <a:gd name="connsiteX69" fmla="*/ 1311199 w 1542973"/>
                <a:gd name="connsiteY69" fmla="*/ 433109 h 1765449"/>
                <a:gd name="connsiteX70" fmla="*/ 1319452 w 1542973"/>
                <a:gd name="connsiteY70" fmla="*/ 454639 h 1765449"/>
                <a:gd name="connsiteX71" fmla="*/ 1331653 w 1542973"/>
                <a:gd name="connsiteY71" fmla="*/ 481551 h 1765449"/>
                <a:gd name="connsiteX72" fmla="*/ 1335241 w 1542973"/>
                <a:gd name="connsiteY72" fmla="*/ 504875 h 1765449"/>
                <a:gd name="connsiteX73" fmla="*/ 1410237 w 1542973"/>
                <a:gd name="connsiteY73" fmla="*/ 659890 h 1765449"/>
                <a:gd name="connsiteX74" fmla="*/ 1529010 w 1542973"/>
                <a:gd name="connsiteY74" fmla="*/ 978174 h 1765449"/>
                <a:gd name="connsiteX75" fmla="*/ 1543722 w 1542973"/>
                <a:gd name="connsiteY75" fmla="*/ 1066805 h 176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542973" h="1765449">
                  <a:moveTo>
                    <a:pt x="1543722" y="1066805"/>
                  </a:moveTo>
                  <a:cubicBezTo>
                    <a:pt x="1544081" y="1067881"/>
                    <a:pt x="1544081" y="1068958"/>
                    <a:pt x="1544439" y="1070034"/>
                  </a:cubicBezTo>
                  <a:cubicBezTo>
                    <a:pt x="1545157" y="1116682"/>
                    <a:pt x="1547310" y="1163331"/>
                    <a:pt x="1537263" y="1209261"/>
                  </a:cubicBezTo>
                  <a:cubicBezTo>
                    <a:pt x="1521115" y="1282104"/>
                    <a:pt x="1485950" y="1343105"/>
                    <a:pt x="1427461" y="1389394"/>
                  </a:cubicBezTo>
                  <a:cubicBezTo>
                    <a:pt x="1414543" y="1399800"/>
                    <a:pt x="1415260" y="1405542"/>
                    <a:pt x="1424949" y="1417024"/>
                  </a:cubicBezTo>
                  <a:cubicBezTo>
                    <a:pt x="1448990" y="1445372"/>
                    <a:pt x="1462267" y="1479102"/>
                    <a:pt x="1469803" y="1515703"/>
                  </a:cubicBezTo>
                  <a:cubicBezTo>
                    <a:pt x="1478773" y="1560557"/>
                    <a:pt x="1490256" y="1604334"/>
                    <a:pt x="1517527" y="1642370"/>
                  </a:cubicBezTo>
                  <a:cubicBezTo>
                    <a:pt x="1522910" y="1649547"/>
                    <a:pt x="1521474" y="1654929"/>
                    <a:pt x="1516092" y="1661388"/>
                  </a:cubicBezTo>
                  <a:cubicBezTo>
                    <a:pt x="1505327" y="1675024"/>
                    <a:pt x="1492768" y="1686865"/>
                    <a:pt x="1480209" y="1699065"/>
                  </a:cubicBezTo>
                  <a:cubicBezTo>
                    <a:pt x="1476620" y="1702295"/>
                    <a:pt x="1472673" y="1705524"/>
                    <a:pt x="1469085" y="1708754"/>
                  </a:cubicBezTo>
                  <a:cubicBezTo>
                    <a:pt x="1468367" y="1719878"/>
                    <a:pt x="1460114" y="1719878"/>
                    <a:pt x="1452220" y="1720236"/>
                  </a:cubicBezTo>
                  <a:cubicBezTo>
                    <a:pt x="1438943" y="1728490"/>
                    <a:pt x="1423513" y="1733513"/>
                    <a:pt x="1411672" y="1744278"/>
                  </a:cubicBezTo>
                  <a:cubicBezTo>
                    <a:pt x="1381171" y="1754325"/>
                    <a:pt x="1350312" y="1762579"/>
                    <a:pt x="1318735" y="1767602"/>
                  </a:cubicBezTo>
                  <a:cubicBezTo>
                    <a:pt x="1310123" y="1769037"/>
                    <a:pt x="1305458" y="1766884"/>
                    <a:pt x="1302228" y="1758990"/>
                  </a:cubicBezTo>
                  <a:cubicBezTo>
                    <a:pt x="1296846" y="1745713"/>
                    <a:pt x="1288593" y="1734231"/>
                    <a:pt x="1279622" y="1723107"/>
                  </a:cubicBezTo>
                  <a:cubicBezTo>
                    <a:pt x="1259169" y="1713777"/>
                    <a:pt x="1246610" y="1694401"/>
                    <a:pt x="1227951" y="1682918"/>
                  </a:cubicBezTo>
                  <a:cubicBezTo>
                    <a:pt x="1223286" y="1676100"/>
                    <a:pt x="1215391" y="1671077"/>
                    <a:pt x="1215391" y="1661388"/>
                  </a:cubicBezTo>
                  <a:cubicBezTo>
                    <a:pt x="1202115" y="1644882"/>
                    <a:pt x="1188838" y="1628376"/>
                    <a:pt x="1175561" y="1612228"/>
                  </a:cubicBezTo>
                  <a:cubicBezTo>
                    <a:pt x="1169102" y="1607205"/>
                    <a:pt x="1161567" y="1603257"/>
                    <a:pt x="1155467" y="1597516"/>
                  </a:cubicBezTo>
                  <a:cubicBezTo>
                    <a:pt x="1149725" y="1592134"/>
                    <a:pt x="1143266" y="1592134"/>
                    <a:pt x="1135731" y="1592134"/>
                  </a:cubicBezTo>
                  <a:cubicBezTo>
                    <a:pt x="1106307" y="1592851"/>
                    <a:pt x="1077241" y="1597157"/>
                    <a:pt x="1047817" y="1596081"/>
                  </a:cubicBezTo>
                  <a:cubicBezTo>
                    <a:pt x="1046023" y="1596081"/>
                    <a:pt x="1044588" y="1595363"/>
                    <a:pt x="1043152" y="1593928"/>
                  </a:cubicBezTo>
                  <a:cubicBezTo>
                    <a:pt x="1023417" y="1590698"/>
                    <a:pt x="1003322" y="1588187"/>
                    <a:pt x="983586" y="1583881"/>
                  </a:cubicBezTo>
                  <a:cubicBezTo>
                    <a:pt x="919714" y="1570245"/>
                    <a:pt x="863019" y="1540462"/>
                    <a:pt x="809195" y="1504938"/>
                  </a:cubicBezTo>
                  <a:cubicBezTo>
                    <a:pt x="698316" y="1426713"/>
                    <a:pt x="612555" y="1324446"/>
                    <a:pt x="533253" y="1216079"/>
                  </a:cubicBezTo>
                  <a:cubicBezTo>
                    <a:pt x="428834" y="1073623"/>
                    <a:pt x="322978" y="931884"/>
                    <a:pt x="198823" y="805217"/>
                  </a:cubicBezTo>
                  <a:cubicBezTo>
                    <a:pt x="186623" y="787634"/>
                    <a:pt x="169399" y="774716"/>
                    <a:pt x="152892" y="761440"/>
                  </a:cubicBezTo>
                  <a:cubicBezTo>
                    <a:pt x="135310" y="757492"/>
                    <a:pt x="83638" y="710486"/>
                    <a:pt x="78256" y="693979"/>
                  </a:cubicBezTo>
                  <a:cubicBezTo>
                    <a:pt x="60673" y="678550"/>
                    <a:pt x="40937" y="667426"/>
                    <a:pt x="19407" y="658814"/>
                  </a:cubicBezTo>
                  <a:cubicBezTo>
                    <a:pt x="14742" y="660967"/>
                    <a:pt x="10078" y="659532"/>
                    <a:pt x="5772" y="657020"/>
                  </a:cubicBezTo>
                  <a:cubicBezTo>
                    <a:pt x="2542" y="655226"/>
                    <a:pt x="-328" y="653431"/>
                    <a:pt x="30" y="649126"/>
                  </a:cubicBezTo>
                  <a:cubicBezTo>
                    <a:pt x="748" y="645178"/>
                    <a:pt x="2901" y="642667"/>
                    <a:pt x="6489" y="641231"/>
                  </a:cubicBezTo>
                  <a:cubicBezTo>
                    <a:pt x="12231" y="638719"/>
                    <a:pt x="17972" y="638361"/>
                    <a:pt x="24072" y="639078"/>
                  </a:cubicBezTo>
                  <a:cubicBezTo>
                    <a:pt x="57802" y="643025"/>
                    <a:pt x="90815" y="648767"/>
                    <a:pt x="122392" y="661685"/>
                  </a:cubicBezTo>
                  <a:cubicBezTo>
                    <a:pt x="152892" y="674603"/>
                    <a:pt x="184470" y="685367"/>
                    <a:pt x="212458" y="703309"/>
                  </a:cubicBezTo>
                  <a:cubicBezTo>
                    <a:pt x="217482" y="706539"/>
                    <a:pt x="223223" y="708333"/>
                    <a:pt x="227888" y="712280"/>
                  </a:cubicBezTo>
                  <a:cubicBezTo>
                    <a:pt x="234347" y="721968"/>
                    <a:pt x="245471" y="723045"/>
                    <a:pt x="254800" y="727710"/>
                  </a:cubicBezTo>
                  <a:cubicBezTo>
                    <a:pt x="272024" y="736680"/>
                    <a:pt x="288172" y="748163"/>
                    <a:pt x="305037" y="757851"/>
                  </a:cubicBezTo>
                  <a:cubicBezTo>
                    <a:pt x="324414" y="775793"/>
                    <a:pt x="346661" y="789429"/>
                    <a:pt x="367115" y="805576"/>
                  </a:cubicBezTo>
                  <a:cubicBezTo>
                    <a:pt x="370703" y="808447"/>
                    <a:pt x="375727" y="810241"/>
                    <a:pt x="377880" y="814905"/>
                  </a:cubicBezTo>
                  <a:cubicBezTo>
                    <a:pt x="382544" y="823876"/>
                    <a:pt x="392233" y="827106"/>
                    <a:pt x="399768" y="832847"/>
                  </a:cubicBezTo>
                  <a:cubicBezTo>
                    <a:pt x="435651" y="860477"/>
                    <a:pt x="469023" y="891337"/>
                    <a:pt x="502394" y="922196"/>
                  </a:cubicBezTo>
                  <a:cubicBezTo>
                    <a:pt x="571648" y="986068"/>
                    <a:pt x="636956" y="1054605"/>
                    <a:pt x="704775" y="1120271"/>
                  </a:cubicBezTo>
                  <a:cubicBezTo>
                    <a:pt x="809195" y="1221102"/>
                    <a:pt x="921150" y="1312245"/>
                    <a:pt x="1052841" y="1375759"/>
                  </a:cubicBezTo>
                  <a:cubicBezTo>
                    <a:pt x="1124607" y="1410565"/>
                    <a:pt x="1199962" y="1432454"/>
                    <a:pt x="1280699" y="1431019"/>
                  </a:cubicBezTo>
                  <a:cubicBezTo>
                    <a:pt x="1302587" y="1430660"/>
                    <a:pt x="1324835" y="1428507"/>
                    <a:pt x="1346365" y="1423124"/>
                  </a:cubicBezTo>
                  <a:cubicBezTo>
                    <a:pt x="1356412" y="1420612"/>
                    <a:pt x="1366459" y="1416306"/>
                    <a:pt x="1368253" y="1404824"/>
                  </a:cubicBezTo>
                  <a:cubicBezTo>
                    <a:pt x="1370048" y="1393341"/>
                    <a:pt x="1361436" y="1387600"/>
                    <a:pt x="1353183" y="1382576"/>
                  </a:cubicBezTo>
                  <a:cubicBezTo>
                    <a:pt x="1337753" y="1372888"/>
                    <a:pt x="1321964" y="1365711"/>
                    <a:pt x="1302946" y="1366788"/>
                  </a:cubicBezTo>
                  <a:cubicBezTo>
                    <a:pt x="1286440" y="1367864"/>
                    <a:pt x="1280699" y="1359611"/>
                    <a:pt x="1287158" y="1344540"/>
                  </a:cubicBezTo>
                  <a:cubicBezTo>
                    <a:pt x="1315864" y="1277080"/>
                    <a:pt x="1321964" y="1206031"/>
                    <a:pt x="1320170" y="1133906"/>
                  </a:cubicBezTo>
                  <a:cubicBezTo>
                    <a:pt x="1319094" y="1096947"/>
                    <a:pt x="1316582" y="1059628"/>
                    <a:pt x="1309405" y="1023745"/>
                  </a:cubicBezTo>
                  <a:cubicBezTo>
                    <a:pt x="1305099" y="1002933"/>
                    <a:pt x="1297923" y="982480"/>
                    <a:pt x="1296128" y="960950"/>
                  </a:cubicBezTo>
                  <a:cubicBezTo>
                    <a:pt x="1295411" y="955567"/>
                    <a:pt x="1293617" y="949826"/>
                    <a:pt x="1293617" y="944443"/>
                  </a:cubicBezTo>
                  <a:cubicBezTo>
                    <a:pt x="1296487" y="923631"/>
                    <a:pt x="1288593" y="904613"/>
                    <a:pt x="1284287" y="884878"/>
                  </a:cubicBezTo>
                  <a:cubicBezTo>
                    <a:pt x="1258092" y="767540"/>
                    <a:pt x="1215750" y="654508"/>
                    <a:pt x="1184891" y="538606"/>
                  </a:cubicBezTo>
                  <a:cubicBezTo>
                    <a:pt x="1175202" y="501646"/>
                    <a:pt x="1162643" y="465763"/>
                    <a:pt x="1154390" y="428444"/>
                  </a:cubicBezTo>
                  <a:cubicBezTo>
                    <a:pt x="1156543" y="418397"/>
                    <a:pt x="1148649" y="410144"/>
                    <a:pt x="1149366" y="400456"/>
                  </a:cubicBezTo>
                  <a:cubicBezTo>
                    <a:pt x="1150084" y="386102"/>
                    <a:pt x="1137525" y="375696"/>
                    <a:pt x="1138601" y="361343"/>
                  </a:cubicBezTo>
                  <a:cubicBezTo>
                    <a:pt x="1136807" y="354166"/>
                    <a:pt x="1139678" y="347349"/>
                    <a:pt x="1139678" y="340172"/>
                  </a:cubicBezTo>
                  <a:cubicBezTo>
                    <a:pt x="1124607" y="271276"/>
                    <a:pt x="1119942" y="201304"/>
                    <a:pt x="1119225" y="130615"/>
                  </a:cubicBezTo>
                  <a:cubicBezTo>
                    <a:pt x="1118866" y="110879"/>
                    <a:pt x="1126042" y="91861"/>
                    <a:pt x="1123531" y="72125"/>
                  </a:cubicBezTo>
                  <a:cubicBezTo>
                    <a:pt x="1126401" y="54542"/>
                    <a:pt x="1127119" y="36242"/>
                    <a:pt x="1142907" y="23683"/>
                  </a:cubicBezTo>
                  <a:cubicBezTo>
                    <a:pt x="1147572" y="16865"/>
                    <a:pt x="1144343" y="7535"/>
                    <a:pt x="1151519" y="0"/>
                  </a:cubicBezTo>
                  <a:cubicBezTo>
                    <a:pt x="1156543" y="15071"/>
                    <a:pt x="1149366" y="30859"/>
                    <a:pt x="1157261" y="44495"/>
                  </a:cubicBezTo>
                  <a:cubicBezTo>
                    <a:pt x="1171255" y="54901"/>
                    <a:pt x="1169461" y="72484"/>
                    <a:pt x="1176638" y="86119"/>
                  </a:cubicBezTo>
                  <a:cubicBezTo>
                    <a:pt x="1172690" y="105855"/>
                    <a:pt x="1183097" y="123079"/>
                    <a:pt x="1187761" y="141021"/>
                  </a:cubicBezTo>
                  <a:cubicBezTo>
                    <a:pt x="1206779" y="216375"/>
                    <a:pt x="1238357" y="287065"/>
                    <a:pt x="1271369" y="357037"/>
                  </a:cubicBezTo>
                  <a:cubicBezTo>
                    <a:pt x="1276034" y="367084"/>
                    <a:pt x="1278187" y="378926"/>
                    <a:pt x="1286799" y="386820"/>
                  </a:cubicBezTo>
                  <a:cubicBezTo>
                    <a:pt x="1292899" y="403326"/>
                    <a:pt x="1304381" y="417321"/>
                    <a:pt x="1311199" y="433109"/>
                  </a:cubicBezTo>
                  <a:cubicBezTo>
                    <a:pt x="1310482" y="441721"/>
                    <a:pt x="1319811" y="446386"/>
                    <a:pt x="1319452" y="454639"/>
                  </a:cubicBezTo>
                  <a:cubicBezTo>
                    <a:pt x="1320888" y="464686"/>
                    <a:pt x="1327706" y="472581"/>
                    <a:pt x="1331653" y="481551"/>
                  </a:cubicBezTo>
                  <a:cubicBezTo>
                    <a:pt x="1335241" y="489446"/>
                    <a:pt x="1336317" y="496622"/>
                    <a:pt x="1335241" y="504875"/>
                  </a:cubicBezTo>
                  <a:cubicBezTo>
                    <a:pt x="1360359" y="556547"/>
                    <a:pt x="1384760" y="608219"/>
                    <a:pt x="1410237" y="659890"/>
                  </a:cubicBezTo>
                  <a:cubicBezTo>
                    <a:pt x="1460473" y="762157"/>
                    <a:pt x="1503533" y="866936"/>
                    <a:pt x="1529010" y="978174"/>
                  </a:cubicBezTo>
                  <a:cubicBezTo>
                    <a:pt x="1536545" y="1006521"/>
                    <a:pt x="1539416" y="1037022"/>
                    <a:pt x="1543722" y="106680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CBDF8B32-BE8A-450B-9347-6CB2502B2CF0}"/>
                </a:ext>
              </a:extLst>
            </p:cNvPr>
            <p:cNvSpPr/>
            <p:nvPr/>
          </p:nvSpPr>
          <p:spPr>
            <a:xfrm>
              <a:off x="7358824" y="1135088"/>
              <a:ext cx="434186" cy="358831"/>
            </a:xfrm>
            <a:custGeom>
              <a:avLst/>
              <a:gdLst>
                <a:gd name="connsiteX0" fmla="*/ 132275 w 434185"/>
                <a:gd name="connsiteY0" fmla="*/ 350608 h 358831"/>
                <a:gd name="connsiteX1" fmla="*/ 144475 w 434185"/>
                <a:gd name="connsiteY1" fmla="*/ 333025 h 358831"/>
                <a:gd name="connsiteX2" fmla="*/ 232030 w 434185"/>
                <a:gd name="connsiteY2" fmla="*/ 250135 h 358831"/>
                <a:gd name="connsiteX3" fmla="*/ 372691 w 434185"/>
                <a:gd name="connsiteY3" fmla="*/ 213175 h 358831"/>
                <a:gd name="connsiteX4" fmla="*/ 403192 w 434185"/>
                <a:gd name="connsiteY4" fmla="*/ 192722 h 358831"/>
                <a:gd name="connsiteX5" fmla="*/ 415751 w 434185"/>
                <a:gd name="connsiteY5" fmla="*/ 175498 h 358831"/>
                <a:gd name="connsiteX6" fmla="*/ 430463 w 434185"/>
                <a:gd name="connsiteY6" fmla="*/ 158274 h 358831"/>
                <a:gd name="connsiteX7" fmla="*/ 436563 w 434185"/>
                <a:gd name="connsiteY7" fmla="*/ 141409 h 358831"/>
                <a:gd name="connsiteX8" fmla="*/ 338961 w 434185"/>
                <a:gd name="connsiteY8" fmla="*/ 101579 h 358831"/>
                <a:gd name="connsiteX9" fmla="*/ 308819 w 434185"/>
                <a:gd name="connsiteY9" fmla="*/ 120956 h 358831"/>
                <a:gd name="connsiteX10" fmla="*/ 271501 w 434185"/>
                <a:gd name="connsiteY10" fmla="*/ 135309 h 358831"/>
                <a:gd name="connsiteX11" fmla="*/ 291596 w 434185"/>
                <a:gd name="connsiteY11" fmla="*/ 104450 h 358831"/>
                <a:gd name="connsiteX12" fmla="*/ 299490 w 434185"/>
                <a:gd name="connsiteY12" fmla="*/ 78255 h 358831"/>
                <a:gd name="connsiteX13" fmla="*/ 284419 w 434185"/>
                <a:gd name="connsiteY13" fmla="*/ 9718 h 358831"/>
                <a:gd name="connsiteX14" fmla="*/ 260018 w 434185"/>
                <a:gd name="connsiteY14" fmla="*/ 9718 h 358831"/>
                <a:gd name="connsiteX15" fmla="*/ 174617 w 434185"/>
                <a:gd name="connsiteY15" fmla="*/ 32325 h 358831"/>
                <a:gd name="connsiteX16" fmla="*/ 96391 w 434185"/>
                <a:gd name="connsiteY16" fmla="*/ 24789 h 358831"/>
                <a:gd name="connsiteX17" fmla="*/ 77732 w 434185"/>
                <a:gd name="connsiteY17" fmla="*/ 53496 h 358831"/>
                <a:gd name="connsiteX18" fmla="*/ 79885 w 434185"/>
                <a:gd name="connsiteY18" fmla="*/ 89020 h 358831"/>
                <a:gd name="connsiteX19" fmla="*/ 59432 w 434185"/>
                <a:gd name="connsiteY19" fmla="*/ 128491 h 358831"/>
                <a:gd name="connsiteX20" fmla="*/ 11348 w 434185"/>
                <a:gd name="connsiteY20" fmla="*/ 142486 h 358831"/>
                <a:gd name="connsiteX21" fmla="*/ 1660 w 434185"/>
                <a:gd name="connsiteY21" fmla="*/ 159710 h 358831"/>
                <a:gd name="connsiteX22" fmla="*/ 45437 w 434185"/>
                <a:gd name="connsiteY22" fmla="*/ 206716 h 358831"/>
                <a:gd name="connsiteX23" fmla="*/ 66967 w 434185"/>
                <a:gd name="connsiteY23" fmla="*/ 216046 h 358831"/>
                <a:gd name="connsiteX24" fmla="*/ 113615 w 434185"/>
                <a:gd name="connsiteY24" fmla="*/ 217840 h 358831"/>
                <a:gd name="connsiteX25" fmla="*/ 126533 w 434185"/>
                <a:gd name="connsiteY25" fmla="*/ 225376 h 358831"/>
                <a:gd name="connsiteX26" fmla="*/ 114333 w 434185"/>
                <a:gd name="connsiteY26" fmla="*/ 233270 h 358831"/>
                <a:gd name="connsiteX27" fmla="*/ 55126 w 434185"/>
                <a:gd name="connsiteY27" fmla="*/ 253364 h 358831"/>
                <a:gd name="connsiteX28" fmla="*/ 25343 w 434185"/>
                <a:gd name="connsiteY28" fmla="*/ 321184 h 358831"/>
                <a:gd name="connsiteX29" fmla="*/ 43643 w 434185"/>
                <a:gd name="connsiteY29" fmla="*/ 337331 h 358831"/>
                <a:gd name="connsiteX30" fmla="*/ 106080 w 434185"/>
                <a:gd name="connsiteY30" fmla="*/ 356349 h 358831"/>
                <a:gd name="connsiteX31" fmla="*/ 132275 w 434185"/>
                <a:gd name="connsiteY31" fmla="*/ 350608 h 3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4185" h="358831">
                  <a:moveTo>
                    <a:pt x="132275" y="350608"/>
                  </a:moveTo>
                  <a:cubicBezTo>
                    <a:pt x="136222" y="344866"/>
                    <a:pt x="140528" y="338766"/>
                    <a:pt x="144475" y="333025"/>
                  </a:cubicBezTo>
                  <a:cubicBezTo>
                    <a:pt x="168158" y="299295"/>
                    <a:pt x="196505" y="270230"/>
                    <a:pt x="232030" y="250135"/>
                  </a:cubicBezTo>
                  <a:cubicBezTo>
                    <a:pt x="275448" y="225735"/>
                    <a:pt x="323173" y="214611"/>
                    <a:pt x="372691" y="213175"/>
                  </a:cubicBezTo>
                  <a:cubicBezTo>
                    <a:pt x="387762" y="212817"/>
                    <a:pt x="399604" y="210305"/>
                    <a:pt x="403192" y="192722"/>
                  </a:cubicBezTo>
                  <a:cubicBezTo>
                    <a:pt x="404627" y="185545"/>
                    <a:pt x="410369" y="180522"/>
                    <a:pt x="415751" y="175498"/>
                  </a:cubicBezTo>
                  <a:cubicBezTo>
                    <a:pt x="420416" y="169398"/>
                    <a:pt x="422569" y="161863"/>
                    <a:pt x="430463" y="158274"/>
                  </a:cubicBezTo>
                  <a:cubicBezTo>
                    <a:pt x="436922" y="155045"/>
                    <a:pt x="438716" y="148227"/>
                    <a:pt x="436563" y="141409"/>
                  </a:cubicBezTo>
                  <a:cubicBezTo>
                    <a:pt x="421134" y="91890"/>
                    <a:pt x="377715" y="78255"/>
                    <a:pt x="338961" y="101579"/>
                  </a:cubicBezTo>
                  <a:cubicBezTo>
                    <a:pt x="328914" y="107679"/>
                    <a:pt x="319584" y="115573"/>
                    <a:pt x="308819" y="120956"/>
                  </a:cubicBezTo>
                  <a:cubicBezTo>
                    <a:pt x="297696" y="126697"/>
                    <a:pt x="287290" y="134950"/>
                    <a:pt x="271501" y="135309"/>
                  </a:cubicBezTo>
                  <a:cubicBezTo>
                    <a:pt x="275807" y="122032"/>
                    <a:pt x="284778" y="113779"/>
                    <a:pt x="291596" y="104450"/>
                  </a:cubicBezTo>
                  <a:cubicBezTo>
                    <a:pt x="297696" y="96555"/>
                    <a:pt x="300566" y="88302"/>
                    <a:pt x="299490" y="78255"/>
                  </a:cubicBezTo>
                  <a:cubicBezTo>
                    <a:pt x="307743" y="52419"/>
                    <a:pt x="300566" y="30530"/>
                    <a:pt x="284419" y="9718"/>
                  </a:cubicBezTo>
                  <a:cubicBezTo>
                    <a:pt x="275448" y="-1764"/>
                    <a:pt x="270066" y="-4635"/>
                    <a:pt x="260018" y="9718"/>
                  </a:cubicBezTo>
                  <a:cubicBezTo>
                    <a:pt x="240283" y="38425"/>
                    <a:pt x="216959" y="56007"/>
                    <a:pt x="174617" y="32325"/>
                  </a:cubicBezTo>
                  <a:cubicBezTo>
                    <a:pt x="150216" y="18330"/>
                    <a:pt x="123663" y="16895"/>
                    <a:pt x="96391" y="24789"/>
                  </a:cubicBezTo>
                  <a:cubicBezTo>
                    <a:pt x="81321" y="29095"/>
                    <a:pt x="74503" y="37707"/>
                    <a:pt x="77732" y="53496"/>
                  </a:cubicBezTo>
                  <a:cubicBezTo>
                    <a:pt x="80244" y="65337"/>
                    <a:pt x="80962" y="77178"/>
                    <a:pt x="79885" y="89020"/>
                  </a:cubicBezTo>
                  <a:cubicBezTo>
                    <a:pt x="83474" y="111985"/>
                    <a:pt x="80244" y="118444"/>
                    <a:pt x="59432" y="128491"/>
                  </a:cubicBezTo>
                  <a:cubicBezTo>
                    <a:pt x="44002" y="135668"/>
                    <a:pt x="27855" y="139974"/>
                    <a:pt x="11348" y="142486"/>
                  </a:cubicBezTo>
                  <a:cubicBezTo>
                    <a:pt x="-134" y="144280"/>
                    <a:pt x="-1928" y="149303"/>
                    <a:pt x="1660" y="159710"/>
                  </a:cubicBezTo>
                  <a:cubicBezTo>
                    <a:pt x="9195" y="181957"/>
                    <a:pt x="24266" y="197028"/>
                    <a:pt x="45437" y="206716"/>
                  </a:cubicBezTo>
                  <a:cubicBezTo>
                    <a:pt x="49743" y="216046"/>
                    <a:pt x="58355" y="215687"/>
                    <a:pt x="66967" y="216046"/>
                  </a:cubicBezTo>
                  <a:cubicBezTo>
                    <a:pt x="82397" y="216764"/>
                    <a:pt x="98186" y="214970"/>
                    <a:pt x="113615" y="217840"/>
                  </a:cubicBezTo>
                  <a:cubicBezTo>
                    <a:pt x="118639" y="218917"/>
                    <a:pt x="126174" y="218917"/>
                    <a:pt x="126533" y="225376"/>
                  </a:cubicBezTo>
                  <a:cubicBezTo>
                    <a:pt x="126892" y="232193"/>
                    <a:pt x="119357" y="232193"/>
                    <a:pt x="114333" y="233270"/>
                  </a:cubicBezTo>
                  <a:cubicBezTo>
                    <a:pt x="93880" y="237935"/>
                    <a:pt x="73785" y="244035"/>
                    <a:pt x="55126" y="253364"/>
                  </a:cubicBezTo>
                  <a:cubicBezTo>
                    <a:pt x="25702" y="268077"/>
                    <a:pt x="16731" y="289248"/>
                    <a:pt x="25343" y="321184"/>
                  </a:cubicBezTo>
                  <a:cubicBezTo>
                    <a:pt x="28214" y="331231"/>
                    <a:pt x="32878" y="337331"/>
                    <a:pt x="43643" y="337331"/>
                  </a:cubicBezTo>
                  <a:cubicBezTo>
                    <a:pt x="66608" y="337331"/>
                    <a:pt x="87062" y="344508"/>
                    <a:pt x="106080" y="356349"/>
                  </a:cubicBezTo>
                  <a:cubicBezTo>
                    <a:pt x="116486" y="363167"/>
                    <a:pt x="125457" y="360655"/>
                    <a:pt x="132275" y="35060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D2AF7D6-44F0-4F0D-B7C1-01DE22FF1C3D}"/>
                </a:ext>
              </a:extLst>
            </p:cNvPr>
            <p:cNvSpPr/>
            <p:nvPr/>
          </p:nvSpPr>
          <p:spPr>
            <a:xfrm>
              <a:off x="7874716" y="1549785"/>
              <a:ext cx="175827" cy="172239"/>
            </a:xfrm>
            <a:custGeom>
              <a:avLst/>
              <a:gdLst>
                <a:gd name="connsiteX0" fmla="*/ 56668 w 175827"/>
                <a:gd name="connsiteY0" fmla="*/ 37819 h 172238"/>
                <a:gd name="connsiteX1" fmla="*/ 14326 w 175827"/>
                <a:gd name="connsiteY1" fmla="*/ 53966 h 172238"/>
                <a:gd name="connsiteX2" fmla="*/ 4997 w 175827"/>
                <a:gd name="connsiteY2" fmla="*/ 85544 h 172238"/>
                <a:gd name="connsiteX3" fmla="*/ 18991 w 175827"/>
                <a:gd name="connsiteY3" fmla="*/ 111738 h 172238"/>
                <a:gd name="connsiteX4" fmla="*/ 49851 w 175827"/>
                <a:gd name="connsiteY4" fmla="*/ 161616 h 172238"/>
                <a:gd name="connsiteX5" fmla="*/ 70304 w 175827"/>
                <a:gd name="connsiteY5" fmla="*/ 173457 h 172238"/>
                <a:gd name="connsiteX6" fmla="*/ 73534 w 175827"/>
                <a:gd name="connsiteY6" fmla="*/ 172381 h 172238"/>
                <a:gd name="connsiteX7" fmla="*/ 149606 w 175827"/>
                <a:gd name="connsiteY7" fmla="*/ 137215 h 172238"/>
                <a:gd name="connsiteX8" fmla="*/ 153194 w 175827"/>
                <a:gd name="connsiteY8" fmla="*/ 123221 h 172238"/>
                <a:gd name="connsiteX9" fmla="*/ 177953 w 175827"/>
                <a:gd name="connsiteY9" fmla="*/ 76573 h 172238"/>
                <a:gd name="connsiteX10" fmla="*/ 152117 w 175827"/>
                <a:gd name="connsiteY10" fmla="*/ 8036 h 172238"/>
                <a:gd name="connsiteX11" fmla="*/ 129870 w 175827"/>
                <a:gd name="connsiteY11" fmla="*/ 3371 h 172238"/>
                <a:gd name="connsiteX12" fmla="*/ 67075 w 175827"/>
                <a:gd name="connsiteY12" fmla="*/ 37101 h 172238"/>
                <a:gd name="connsiteX13" fmla="*/ 56668 w 175827"/>
                <a:gd name="connsiteY13" fmla="*/ 37819 h 17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827" h="172238">
                  <a:moveTo>
                    <a:pt x="56668" y="37819"/>
                  </a:moveTo>
                  <a:cubicBezTo>
                    <a:pt x="43033" y="44278"/>
                    <a:pt x="27603" y="46790"/>
                    <a:pt x="14326" y="53966"/>
                  </a:cubicBezTo>
                  <a:cubicBezTo>
                    <a:pt x="-1462" y="62219"/>
                    <a:pt x="-3615" y="70114"/>
                    <a:pt x="4997" y="85544"/>
                  </a:cubicBezTo>
                  <a:cubicBezTo>
                    <a:pt x="9662" y="94155"/>
                    <a:pt x="18991" y="100614"/>
                    <a:pt x="18991" y="111738"/>
                  </a:cubicBezTo>
                  <a:cubicBezTo>
                    <a:pt x="27962" y="129321"/>
                    <a:pt x="39086" y="145468"/>
                    <a:pt x="49851" y="161616"/>
                  </a:cubicBezTo>
                  <a:cubicBezTo>
                    <a:pt x="54515" y="168792"/>
                    <a:pt x="60616" y="174534"/>
                    <a:pt x="70304" y="173457"/>
                  </a:cubicBezTo>
                  <a:cubicBezTo>
                    <a:pt x="71380" y="173098"/>
                    <a:pt x="72457" y="172739"/>
                    <a:pt x="73534" y="172381"/>
                  </a:cubicBezTo>
                  <a:cubicBezTo>
                    <a:pt x="104034" y="171663"/>
                    <a:pt x="126641" y="154080"/>
                    <a:pt x="149606" y="137215"/>
                  </a:cubicBezTo>
                  <a:cubicBezTo>
                    <a:pt x="154629" y="133627"/>
                    <a:pt x="155347" y="128603"/>
                    <a:pt x="153194" y="123221"/>
                  </a:cubicBezTo>
                  <a:cubicBezTo>
                    <a:pt x="163959" y="108868"/>
                    <a:pt x="173289" y="94155"/>
                    <a:pt x="177953" y="76573"/>
                  </a:cubicBezTo>
                  <a:cubicBezTo>
                    <a:pt x="179389" y="50019"/>
                    <a:pt x="166112" y="28848"/>
                    <a:pt x="152117" y="8036"/>
                  </a:cubicBezTo>
                  <a:cubicBezTo>
                    <a:pt x="145659" y="-1294"/>
                    <a:pt x="139558" y="-2011"/>
                    <a:pt x="129870" y="3371"/>
                  </a:cubicBezTo>
                  <a:cubicBezTo>
                    <a:pt x="109058" y="14854"/>
                    <a:pt x="89681" y="28489"/>
                    <a:pt x="67075" y="37101"/>
                  </a:cubicBezTo>
                  <a:cubicBezTo>
                    <a:pt x="63845" y="39254"/>
                    <a:pt x="60257" y="36025"/>
                    <a:pt x="56668" y="3781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2550FBCB-FDA7-4F09-AB0A-13DDC138CCA2}"/>
                </a:ext>
              </a:extLst>
            </p:cNvPr>
            <p:cNvSpPr/>
            <p:nvPr/>
          </p:nvSpPr>
          <p:spPr>
            <a:xfrm>
              <a:off x="7629099" y="1501105"/>
              <a:ext cx="172239" cy="157886"/>
            </a:xfrm>
            <a:custGeom>
              <a:avLst/>
              <a:gdLst>
                <a:gd name="connsiteX0" fmla="*/ 22038 w 172238"/>
                <a:gd name="connsiteY0" fmla="*/ 103364 h 157885"/>
                <a:gd name="connsiteX1" fmla="*/ 40698 w 172238"/>
                <a:gd name="connsiteY1" fmla="*/ 144988 h 157885"/>
                <a:gd name="connsiteX2" fmla="*/ 73351 w 172238"/>
                <a:gd name="connsiteY2" fmla="*/ 157189 h 157885"/>
                <a:gd name="connsiteX3" fmla="*/ 91293 w 172238"/>
                <a:gd name="connsiteY3" fmla="*/ 150730 h 157885"/>
                <a:gd name="connsiteX4" fmla="*/ 164135 w 172238"/>
                <a:gd name="connsiteY4" fmla="*/ 90446 h 157885"/>
                <a:gd name="connsiteX5" fmla="*/ 169518 w 172238"/>
                <a:gd name="connsiteY5" fmla="*/ 67840 h 157885"/>
                <a:gd name="connsiteX6" fmla="*/ 167006 w 172238"/>
                <a:gd name="connsiteY6" fmla="*/ 34109 h 157885"/>
                <a:gd name="connsiteX7" fmla="*/ 155523 w 172238"/>
                <a:gd name="connsiteY7" fmla="*/ 16168 h 157885"/>
                <a:gd name="connsiteX8" fmla="*/ 126817 w 172238"/>
                <a:gd name="connsiteY8" fmla="*/ 21 h 157885"/>
                <a:gd name="connsiteX9" fmla="*/ 13068 w 172238"/>
                <a:gd name="connsiteY9" fmla="*/ 36980 h 157885"/>
                <a:gd name="connsiteX10" fmla="*/ 4814 w 172238"/>
                <a:gd name="connsiteY10" fmla="*/ 67122 h 157885"/>
                <a:gd name="connsiteX11" fmla="*/ 23115 w 172238"/>
                <a:gd name="connsiteY11" fmla="*/ 96187 h 157885"/>
                <a:gd name="connsiteX12" fmla="*/ 22038 w 172238"/>
                <a:gd name="connsiteY12" fmla="*/ 103364 h 1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238" h="157885">
                  <a:moveTo>
                    <a:pt x="22038" y="103364"/>
                  </a:moveTo>
                  <a:cubicBezTo>
                    <a:pt x="24191" y="119152"/>
                    <a:pt x="37109" y="129917"/>
                    <a:pt x="40698" y="144988"/>
                  </a:cubicBezTo>
                  <a:cubicBezTo>
                    <a:pt x="51462" y="161853"/>
                    <a:pt x="55051" y="163289"/>
                    <a:pt x="73351" y="157189"/>
                  </a:cubicBezTo>
                  <a:cubicBezTo>
                    <a:pt x="79451" y="155036"/>
                    <a:pt x="85193" y="152524"/>
                    <a:pt x="91293" y="150730"/>
                  </a:cubicBezTo>
                  <a:cubicBezTo>
                    <a:pt x="117487" y="132788"/>
                    <a:pt x="143682" y="114846"/>
                    <a:pt x="164135" y="90446"/>
                  </a:cubicBezTo>
                  <a:cubicBezTo>
                    <a:pt x="168800" y="83628"/>
                    <a:pt x="165571" y="75016"/>
                    <a:pt x="169518" y="67840"/>
                  </a:cubicBezTo>
                  <a:cubicBezTo>
                    <a:pt x="176695" y="55998"/>
                    <a:pt x="175977" y="44874"/>
                    <a:pt x="167006" y="34109"/>
                  </a:cubicBezTo>
                  <a:cubicBezTo>
                    <a:pt x="162341" y="28727"/>
                    <a:pt x="158753" y="22268"/>
                    <a:pt x="155523" y="16168"/>
                  </a:cubicBezTo>
                  <a:cubicBezTo>
                    <a:pt x="149423" y="3968"/>
                    <a:pt x="140453" y="-338"/>
                    <a:pt x="126817" y="21"/>
                  </a:cubicBezTo>
                  <a:cubicBezTo>
                    <a:pt x="85193" y="1815"/>
                    <a:pt x="47874" y="14374"/>
                    <a:pt x="13068" y="36980"/>
                  </a:cubicBezTo>
                  <a:cubicBezTo>
                    <a:pt x="508" y="45233"/>
                    <a:pt x="-4515" y="53845"/>
                    <a:pt x="4814" y="67122"/>
                  </a:cubicBezTo>
                  <a:cubicBezTo>
                    <a:pt x="12709" y="75734"/>
                    <a:pt x="18091" y="85781"/>
                    <a:pt x="23115" y="96187"/>
                  </a:cubicBezTo>
                  <a:cubicBezTo>
                    <a:pt x="22038" y="98340"/>
                    <a:pt x="21321" y="100852"/>
                    <a:pt x="22038" y="103364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D577B672-8B24-45FE-AEA4-7E72A574AF7E}"/>
                </a:ext>
              </a:extLst>
            </p:cNvPr>
            <p:cNvSpPr/>
            <p:nvPr/>
          </p:nvSpPr>
          <p:spPr>
            <a:xfrm>
              <a:off x="7823216" y="1430832"/>
              <a:ext cx="143532" cy="154297"/>
            </a:xfrm>
            <a:custGeom>
              <a:avLst/>
              <a:gdLst>
                <a:gd name="connsiteX0" fmla="*/ 159 w 143532"/>
                <a:gd name="connsiteY0" fmla="*/ 105818 h 154297"/>
                <a:gd name="connsiteX1" fmla="*/ 159 w 143532"/>
                <a:gd name="connsiteY1" fmla="*/ 148877 h 154297"/>
                <a:gd name="connsiteX2" fmla="*/ 68696 w 143532"/>
                <a:gd name="connsiteY2" fmla="*/ 146007 h 154297"/>
                <a:gd name="connsiteX3" fmla="*/ 137592 w 143532"/>
                <a:gd name="connsiteY3" fmla="*/ 112277 h 154297"/>
                <a:gd name="connsiteX4" fmla="*/ 143333 w 143532"/>
                <a:gd name="connsiteY4" fmla="*/ 91464 h 154297"/>
                <a:gd name="connsiteX5" fmla="*/ 93097 w 143532"/>
                <a:gd name="connsiteY5" fmla="*/ 6780 h 154297"/>
                <a:gd name="connsiteX6" fmla="*/ 76949 w 143532"/>
                <a:gd name="connsiteY6" fmla="*/ 1398 h 154297"/>
                <a:gd name="connsiteX7" fmla="*/ 159 w 143532"/>
                <a:gd name="connsiteY7" fmla="*/ 105818 h 15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32" h="154297">
                  <a:moveTo>
                    <a:pt x="159" y="105818"/>
                  </a:moveTo>
                  <a:cubicBezTo>
                    <a:pt x="-199" y="120171"/>
                    <a:pt x="159" y="134524"/>
                    <a:pt x="159" y="148877"/>
                  </a:cubicBezTo>
                  <a:cubicBezTo>
                    <a:pt x="23484" y="157489"/>
                    <a:pt x="46449" y="159283"/>
                    <a:pt x="68696" y="146007"/>
                  </a:cubicBezTo>
                  <a:cubicBezTo>
                    <a:pt x="92020" y="135601"/>
                    <a:pt x="116421" y="127706"/>
                    <a:pt x="137592" y="112277"/>
                  </a:cubicBezTo>
                  <a:cubicBezTo>
                    <a:pt x="145486" y="106535"/>
                    <a:pt x="149074" y="101153"/>
                    <a:pt x="143333" y="91464"/>
                  </a:cubicBezTo>
                  <a:cubicBezTo>
                    <a:pt x="126468" y="63476"/>
                    <a:pt x="109603" y="35128"/>
                    <a:pt x="93097" y="6780"/>
                  </a:cubicBezTo>
                  <a:cubicBezTo>
                    <a:pt x="89150" y="-38"/>
                    <a:pt x="84844" y="-1473"/>
                    <a:pt x="76949" y="1398"/>
                  </a:cubicBezTo>
                  <a:cubicBezTo>
                    <a:pt x="32095" y="17545"/>
                    <a:pt x="1954" y="58093"/>
                    <a:pt x="159" y="10581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3FA2CB1A-BA03-4BF4-8F54-38EED458BE84}"/>
                </a:ext>
              </a:extLst>
            </p:cNvPr>
            <p:cNvSpPr/>
            <p:nvPr/>
          </p:nvSpPr>
          <p:spPr>
            <a:xfrm>
              <a:off x="7713732" y="1346074"/>
              <a:ext cx="161474" cy="114826"/>
            </a:xfrm>
            <a:custGeom>
              <a:avLst/>
              <a:gdLst>
                <a:gd name="connsiteX0" fmla="*/ 560 w 161473"/>
                <a:gd name="connsiteY0" fmla="*/ 52785 h 114825"/>
                <a:gd name="connsiteX1" fmla="*/ 60843 w 161473"/>
                <a:gd name="connsiteY1" fmla="*/ 117733 h 114825"/>
                <a:gd name="connsiteX2" fmla="*/ 154498 w 161473"/>
                <a:gd name="connsiteY2" fmla="*/ 62114 h 114825"/>
                <a:gd name="connsiteX3" fmla="*/ 162392 w 161473"/>
                <a:gd name="connsiteY3" fmla="*/ 23002 h 114825"/>
                <a:gd name="connsiteX4" fmla="*/ 135480 w 161473"/>
                <a:gd name="connsiteY4" fmla="*/ 395 h 114825"/>
                <a:gd name="connsiteX5" fmla="*/ 8095 w 161473"/>
                <a:gd name="connsiteY5" fmla="*/ 43096 h 114825"/>
                <a:gd name="connsiteX6" fmla="*/ 560 w 161473"/>
                <a:gd name="connsiteY6" fmla="*/ 52785 h 1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73" h="114825">
                  <a:moveTo>
                    <a:pt x="560" y="52785"/>
                  </a:moveTo>
                  <a:cubicBezTo>
                    <a:pt x="-4823" y="84721"/>
                    <a:pt x="29625" y="123474"/>
                    <a:pt x="60843" y="117733"/>
                  </a:cubicBezTo>
                  <a:cubicBezTo>
                    <a:pt x="98162" y="110915"/>
                    <a:pt x="130456" y="92615"/>
                    <a:pt x="154498" y="62114"/>
                  </a:cubicBezTo>
                  <a:cubicBezTo>
                    <a:pt x="163469" y="50632"/>
                    <a:pt x="165622" y="37355"/>
                    <a:pt x="162392" y="23002"/>
                  </a:cubicBezTo>
                  <a:cubicBezTo>
                    <a:pt x="158804" y="7572"/>
                    <a:pt x="151269" y="-2117"/>
                    <a:pt x="135480" y="395"/>
                  </a:cubicBezTo>
                  <a:cubicBezTo>
                    <a:pt x="87397" y="1831"/>
                    <a:pt x="46131" y="17619"/>
                    <a:pt x="8095" y="43096"/>
                  </a:cubicBezTo>
                  <a:cubicBezTo>
                    <a:pt x="4507" y="45608"/>
                    <a:pt x="1277" y="48120"/>
                    <a:pt x="560" y="5278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DD09ECAF-C1FA-4B35-B2B5-7440819CAB52}"/>
                </a:ext>
              </a:extLst>
            </p:cNvPr>
            <p:cNvSpPr/>
            <p:nvPr/>
          </p:nvSpPr>
          <p:spPr>
            <a:xfrm>
              <a:off x="7574840" y="1382353"/>
              <a:ext cx="136356" cy="132768"/>
            </a:xfrm>
            <a:custGeom>
              <a:avLst/>
              <a:gdLst>
                <a:gd name="connsiteX0" fmla="*/ 134427 w 136355"/>
                <a:gd name="connsiteY0" fmla="*/ 67819 h 132767"/>
                <a:gd name="connsiteX1" fmla="*/ 110027 w 136355"/>
                <a:gd name="connsiteY1" fmla="*/ 30142 h 132767"/>
                <a:gd name="connsiteX2" fmla="*/ 54049 w 136355"/>
                <a:gd name="connsiteY2" fmla="*/ 0 h 132767"/>
                <a:gd name="connsiteX3" fmla="*/ 4889 w 136355"/>
                <a:gd name="connsiteY3" fmla="*/ 19018 h 132767"/>
                <a:gd name="connsiteX4" fmla="*/ 4530 w 136355"/>
                <a:gd name="connsiteY4" fmla="*/ 54901 h 132767"/>
                <a:gd name="connsiteX5" fmla="*/ 8836 w 136355"/>
                <a:gd name="connsiteY5" fmla="*/ 90425 h 132767"/>
                <a:gd name="connsiteX6" fmla="*/ 26060 w 136355"/>
                <a:gd name="connsiteY6" fmla="*/ 129179 h 132767"/>
                <a:gd name="connsiteX7" fmla="*/ 45437 w 136355"/>
                <a:gd name="connsiteY7" fmla="*/ 133126 h 132767"/>
                <a:gd name="connsiteX8" fmla="*/ 128327 w 136355"/>
                <a:gd name="connsiteY8" fmla="*/ 87196 h 132767"/>
                <a:gd name="connsiteX9" fmla="*/ 134427 w 136355"/>
                <a:gd name="connsiteY9" fmla="*/ 67819 h 1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355" h="132767">
                  <a:moveTo>
                    <a:pt x="134427" y="67819"/>
                  </a:moveTo>
                  <a:cubicBezTo>
                    <a:pt x="126174" y="55619"/>
                    <a:pt x="119356" y="41983"/>
                    <a:pt x="110027" y="30142"/>
                  </a:cubicBezTo>
                  <a:cubicBezTo>
                    <a:pt x="96032" y="11841"/>
                    <a:pt x="77373" y="359"/>
                    <a:pt x="54049" y="0"/>
                  </a:cubicBezTo>
                  <a:cubicBezTo>
                    <a:pt x="35390" y="1076"/>
                    <a:pt x="17807" y="6100"/>
                    <a:pt x="4889" y="19018"/>
                  </a:cubicBezTo>
                  <a:cubicBezTo>
                    <a:pt x="-5517" y="29424"/>
                    <a:pt x="3813" y="43060"/>
                    <a:pt x="4530" y="54901"/>
                  </a:cubicBezTo>
                  <a:cubicBezTo>
                    <a:pt x="5248" y="66743"/>
                    <a:pt x="7042" y="78584"/>
                    <a:pt x="8836" y="90425"/>
                  </a:cubicBezTo>
                  <a:cubicBezTo>
                    <a:pt x="10989" y="104779"/>
                    <a:pt x="17807" y="117338"/>
                    <a:pt x="26060" y="129179"/>
                  </a:cubicBezTo>
                  <a:cubicBezTo>
                    <a:pt x="31802" y="137073"/>
                    <a:pt x="37184" y="138150"/>
                    <a:pt x="45437" y="133126"/>
                  </a:cubicBezTo>
                  <a:cubicBezTo>
                    <a:pt x="72708" y="117338"/>
                    <a:pt x="100338" y="101908"/>
                    <a:pt x="128327" y="87196"/>
                  </a:cubicBezTo>
                  <a:cubicBezTo>
                    <a:pt x="137657" y="82172"/>
                    <a:pt x="140886" y="77149"/>
                    <a:pt x="134427" y="6781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0C262F9E-0B96-47F0-BFFD-346DC66B6D50}"/>
                </a:ext>
              </a:extLst>
            </p:cNvPr>
            <p:cNvSpPr/>
            <p:nvPr/>
          </p:nvSpPr>
          <p:spPr>
            <a:xfrm>
              <a:off x="7436197" y="1497762"/>
              <a:ext cx="150709" cy="118414"/>
            </a:xfrm>
            <a:custGeom>
              <a:avLst/>
              <a:gdLst>
                <a:gd name="connsiteX0" fmla="*/ 149991 w 150709"/>
                <a:gd name="connsiteY0" fmla="*/ 74054 h 118414"/>
                <a:gd name="connsiteX1" fmla="*/ 89349 w 150709"/>
                <a:gd name="connsiteY1" fmla="*/ 493 h 118414"/>
                <a:gd name="connsiteX2" fmla="*/ 0 w 150709"/>
                <a:gd name="connsiteY2" fmla="*/ 99531 h 118414"/>
                <a:gd name="connsiteX3" fmla="*/ 43419 w 150709"/>
                <a:gd name="connsiteY3" fmla="*/ 119267 h 118414"/>
                <a:gd name="connsiteX4" fmla="*/ 149991 w 150709"/>
                <a:gd name="connsiteY4" fmla="*/ 74054 h 11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9" h="118414">
                  <a:moveTo>
                    <a:pt x="149991" y="74054"/>
                  </a:moveTo>
                  <a:cubicBezTo>
                    <a:pt x="160398" y="40324"/>
                    <a:pt x="122720" y="-5248"/>
                    <a:pt x="89349" y="493"/>
                  </a:cubicBezTo>
                  <a:cubicBezTo>
                    <a:pt x="49160" y="7311"/>
                    <a:pt x="3229" y="58265"/>
                    <a:pt x="0" y="99531"/>
                  </a:cubicBezTo>
                  <a:cubicBezTo>
                    <a:pt x="8971" y="118549"/>
                    <a:pt x="25477" y="121061"/>
                    <a:pt x="43419" y="119267"/>
                  </a:cubicBezTo>
                  <a:cubicBezTo>
                    <a:pt x="83608" y="114961"/>
                    <a:pt x="119132" y="100607"/>
                    <a:pt x="149991" y="74054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A800B2D3-83DB-46A0-935B-E08FF832E357}"/>
                </a:ext>
              </a:extLst>
            </p:cNvPr>
            <p:cNvSpPr/>
            <p:nvPr/>
          </p:nvSpPr>
          <p:spPr>
            <a:xfrm>
              <a:off x="7948111" y="2069789"/>
              <a:ext cx="204534" cy="172239"/>
            </a:xfrm>
            <a:custGeom>
              <a:avLst/>
              <a:gdLst>
                <a:gd name="connsiteX0" fmla="*/ 7314 w 204533"/>
                <a:gd name="connsiteY0" fmla="*/ 120293 h 172238"/>
                <a:gd name="connsiteX1" fmla="*/ 39609 w 204533"/>
                <a:gd name="connsiteY1" fmla="*/ 168017 h 172238"/>
                <a:gd name="connsiteX2" fmla="*/ 61498 w 204533"/>
                <a:gd name="connsiteY2" fmla="*/ 171605 h 172238"/>
                <a:gd name="connsiteX3" fmla="*/ 97022 w 204533"/>
                <a:gd name="connsiteY3" fmla="*/ 154740 h 172238"/>
                <a:gd name="connsiteX4" fmla="*/ 161612 w 204533"/>
                <a:gd name="connsiteY4" fmla="*/ 130340 h 172238"/>
                <a:gd name="connsiteX5" fmla="*/ 205030 w 204533"/>
                <a:gd name="connsiteY5" fmla="*/ 72209 h 172238"/>
                <a:gd name="connsiteX6" fmla="*/ 89846 w 204533"/>
                <a:gd name="connsiteY6" fmla="*/ 9055 h 172238"/>
                <a:gd name="connsiteX7" fmla="*/ 58986 w 204533"/>
                <a:gd name="connsiteY7" fmla="*/ 26638 h 172238"/>
                <a:gd name="connsiteX8" fmla="*/ 138 w 204533"/>
                <a:gd name="connsiteY8" fmla="*/ 104863 h 172238"/>
                <a:gd name="connsiteX9" fmla="*/ 7314 w 204533"/>
                <a:gd name="connsiteY9" fmla="*/ 120293 h 17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533" h="172238">
                  <a:moveTo>
                    <a:pt x="7314" y="120293"/>
                  </a:moveTo>
                  <a:cubicBezTo>
                    <a:pt x="10544" y="141464"/>
                    <a:pt x="26691" y="153664"/>
                    <a:pt x="39609" y="168017"/>
                  </a:cubicBezTo>
                  <a:cubicBezTo>
                    <a:pt x="46427" y="175553"/>
                    <a:pt x="52886" y="176629"/>
                    <a:pt x="61498" y="171605"/>
                  </a:cubicBezTo>
                  <a:cubicBezTo>
                    <a:pt x="72981" y="165146"/>
                    <a:pt x="85181" y="160123"/>
                    <a:pt x="97022" y="154740"/>
                  </a:cubicBezTo>
                  <a:cubicBezTo>
                    <a:pt x="121423" y="154382"/>
                    <a:pt x="140082" y="138952"/>
                    <a:pt x="161612" y="130340"/>
                  </a:cubicBezTo>
                  <a:cubicBezTo>
                    <a:pt x="187806" y="119934"/>
                    <a:pt x="208619" y="105222"/>
                    <a:pt x="205030" y="72209"/>
                  </a:cubicBezTo>
                  <a:cubicBezTo>
                    <a:pt x="189242" y="10849"/>
                    <a:pt x="141876" y="-15346"/>
                    <a:pt x="89846" y="9055"/>
                  </a:cubicBezTo>
                  <a:cubicBezTo>
                    <a:pt x="79081" y="14079"/>
                    <a:pt x="69033" y="20896"/>
                    <a:pt x="58986" y="26638"/>
                  </a:cubicBezTo>
                  <a:cubicBezTo>
                    <a:pt x="29921" y="32738"/>
                    <a:pt x="-2374" y="75798"/>
                    <a:pt x="138" y="104863"/>
                  </a:cubicBezTo>
                  <a:cubicBezTo>
                    <a:pt x="497" y="111322"/>
                    <a:pt x="1932" y="117063"/>
                    <a:pt x="7314" y="120293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665A86F3-916A-4D0F-8804-ECA0EC7D371C}"/>
                </a:ext>
              </a:extLst>
            </p:cNvPr>
            <p:cNvSpPr/>
            <p:nvPr/>
          </p:nvSpPr>
          <p:spPr>
            <a:xfrm>
              <a:off x="8146844" y="1966373"/>
              <a:ext cx="204534" cy="150709"/>
            </a:xfrm>
            <a:custGeom>
              <a:avLst/>
              <a:gdLst>
                <a:gd name="connsiteX0" fmla="*/ 4504 w 204533"/>
                <a:gd name="connsiteY0" fmla="*/ 82688 h 150709"/>
                <a:gd name="connsiteX1" fmla="*/ 557 w 204533"/>
                <a:gd name="connsiteY1" fmla="*/ 103141 h 150709"/>
                <a:gd name="connsiteX2" fmla="*/ 65505 w 204533"/>
                <a:gd name="connsiteY2" fmla="*/ 151942 h 150709"/>
                <a:gd name="connsiteX3" fmla="*/ 93853 w 204533"/>
                <a:gd name="connsiteY3" fmla="*/ 146201 h 150709"/>
                <a:gd name="connsiteX4" fmla="*/ 174949 w 204533"/>
                <a:gd name="connsiteY4" fmla="*/ 104218 h 150709"/>
                <a:gd name="connsiteX5" fmla="*/ 194684 w 204533"/>
                <a:gd name="connsiteY5" fmla="*/ 44293 h 150709"/>
                <a:gd name="connsiteX6" fmla="*/ 173154 w 204533"/>
                <a:gd name="connsiteY6" fmla="*/ 13792 h 150709"/>
                <a:gd name="connsiteX7" fmla="*/ 140860 w 204533"/>
                <a:gd name="connsiteY7" fmla="*/ 157 h 150709"/>
                <a:gd name="connsiteX8" fmla="*/ 4504 w 204533"/>
                <a:gd name="connsiteY8" fmla="*/ 82688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533" h="150709">
                  <a:moveTo>
                    <a:pt x="4504" y="82688"/>
                  </a:moveTo>
                  <a:cubicBezTo>
                    <a:pt x="1633" y="89147"/>
                    <a:pt x="-1237" y="95606"/>
                    <a:pt x="557" y="103141"/>
                  </a:cubicBezTo>
                  <a:cubicBezTo>
                    <a:pt x="7733" y="130771"/>
                    <a:pt x="35005" y="151942"/>
                    <a:pt x="65505" y="151942"/>
                  </a:cubicBezTo>
                  <a:cubicBezTo>
                    <a:pt x="74476" y="152301"/>
                    <a:pt x="84164" y="150148"/>
                    <a:pt x="93853" y="146201"/>
                  </a:cubicBezTo>
                  <a:cubicBezTo>
                    <a:pt x="122201" y="134359"/>
                    <a:pt x="148395" y="118930"/>
                    <a:pt x="174949" y="104218"/>
                  </a:cubicBezTo>
                  <a:cubicBezTo>
                    <a:pt x="211549" y="84482"/>
                    <a:pt x="211908" y="82688"/>
                    <a:pt x="194684" y="44293"/>
                  </a:cubicBezTo>
                  <a:cubicBezTo>
                    <a:pt x="189661" y="32810"/>
                    <a:pt x="182484" y="22404"/>
                    <a:pt x="173154" y="13792"/>
                  </a:cubicBezTo>
                  <a:cubicBezTo>
                    <a:pt x="164184" y="5180"/>
                    <a:pt x="153419" y="874"/>
                    <a:pt x="140860" y="157"/>
                  </a:cubicBezTo>
                  <a:cubicBezTo>
                    <a:pt x="87753" y="-2714"/>
                    <a:pt x="26034" y="34245"/>
                    <a:pt x="4504" y="8268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9092ED33-AD3D-4B30-9DF5-5FB2161566D9}"/>
                </a:ext>
              </a:extLst>
            </p:cNvPr>
            <p:cNvSpPr/>
            <p:nvPr/>
          </p:nvSpPr>
          <p:spPr>
            <a:xfrm>
              <a:off x="8052021" y="1817256"/>
              <a:ext cx="204534" cy="161474"/>
            </a:xfrm>
            <a:custGeom>
              <a:avLst/>
              <a:gdLst>
                <a:gd name="connsiteX0" fmla="*/ 3519 w 204533"/>
                <a:gd name="connsiteY0" fmla="*/ 76431 h 161474"/>
                <a:gd name="connsiteX1" fmla="*/ 3519 w 204533"/>
                <a:gd name="connsiteY1" fmla="*/ 99755 h 161474"/>
                <a:gd name="connsiteX2" fmla="*/ 37967 w 204533"/>
                <a:gd name="connsiteY2" fmla="*/ 156450 h 161474"/>
                <a:gd name="connsiteX3" fmla="*/ 56626 w 204533"/>
                <a:gd name="connsiteY3" fmla="*/ 162192 h 161474"/>
                <a:gd name="connsiteX4" fmla="*/ 195494 w 204533"/>
                <a:gd name="connsiteY4" fmla="*/ 87555 h 161474"/>
                <a:gd name="connsiteX5" fmla="*/ 204465 w 204533"/>
                <a:gd name="connsiteY5" fmla="*/ 72125 h 161474"/>
                <a:gd name="connsiteX6" fmla="*/ 121575 w 204533"/>
                <a:gd name="connsiteY6" fmla="*/ 0 h 161474"/>
                <a:gd name="connsiteX7" fmla="*/ 3519 w 204533"/>
                <a:gd name="connsiteY7" fmla="*/ 76431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33" h="161474">
                  <a:moveTo>
                    <a:pt x="3519" y="76431"/>
                  </a:moveTo>
                  <a:cubicBezTo>
                    <a:pt x="-428" y="84325"/>
                    <a:pt x="-1863" y="91502"/>
                    <a:pt x="3519" y="99755"/>
                  </a:cubicBezTo>
                  <a:cubicBezTo>
                    <a:pt x="15360" y="118414"/>
                    <a:pt x="26843" y="137432"/>
                    <a:pt x="37967" y="156450"/>
                  </a:cubicBezTo>
                  <a:cubicBezTo>
                    <a:pt x="42632" y="164703"/>
                    <a:pt x="47655" y="167215"/>
                    <a:pt x="56626" y="162192"/>
                  </a:cubicBezTo>
                  <a:cubicBezTo>
                    <a:pt x="102915" y="137073"/>
                    <a:pt x="149204" y="112314"/>
                    <a:pt x="195494" y="87555"/>
                  </a:cubicBezTo>
                  <a:cubicBezTo>
                    <a:pt x="201594" y="84325"/>
                    <a:pt x="205541" y="80737"/>
                    <a:pt x="204465" y="72125"/>
                  </a:cubicBezTo>
                  <a:cubicBezTo>
                    <a:pt x="199441" y="33012"/>
                    <a:pt x="164275" y="718"/>
                    <a:pt x="121575" y="0"/>
                  </a:cubicBezTo>
                  <a:cubicBezTo>
                    <a:pt x="71697" y="5382"/>
                    <a:pt x="28637" y="26195"/>
                    <a:pt x="3519" y="7643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B894ECC5-FBE9-4BBC-AF03-252CBB606B31}"/>
                </a:ext>
              </a:extLst>
            </p:cNvPr>
            <p:cNvSpPr/>
            <p:nvPr/>
          </p:nvSpPr>
          <p:spPr>
            <a:xfrm>
              <a:off x="7771521" y="1765880"/>
              <a:ext cx="200945" cy="161474"/>
            </a:xfrm>
            <a:custGeom>
              <a:avLst/>
              <a:gdLst>
                <a:gd name="connsiteX0" fmla="*/ 32478 w 200945"/>
                <a:gd name="connsiteY0" fmla="*/ 154361 h 161474"/>
                <a:gd name="connsiteX1" fmla="*/ 54008 w 200945"/>
                <a:gd name="connsiteY1" fmla="*/ 160820 h 161474"/>
                <a:gd name="connsiteX2" fmla="*/ 195388 w 200945"/>
                <a:gd name="connsiteY2" fmla="*/ 82953 h 161474"/>
                <a:gd name="connsiteX3" fmla="*/ 204000 w 200945"/>
                <a:gd name="connsiteY3" fmla="*/ 69318 h 161474"/>
                <a:gd name="connsiteX4" fmla="*/ 115010 w 200945"/>
                <a:gd name="connsiteY4" fmla="*/ 63 h 161474"/>
                <a:gd name="connsiteX5" fmla="*/ 4131 w 200945"/>
                <a:gd name="connsiteY5" fmla="*/ 71830 h 161474"/>
                <a:gd name="connsiteX6" fmla="*/ 4490 w 200945"/>
                <a:gd name="connsiteY6" fmla="*/ 102330 h 161474"/>
                <a:gd name="connsiteX7" fmla="*/ 32478 w 200945"/>
                <a:gd name="connsiteY7" fmla="*/ 154361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945" h="161474">
                  <a:moveTo>
                    <a:pt x="32478" y="154361"/>
                  </a:moveTo>
                  <a:cubicBezTo>
                    <a:pt x="37861" y="164767"/>
                    <a:pt x="43961" y="166202"/>
                    <a:pt x="54008" y="160820"/>
                  </a:cubicBezTo>
                  <a:cubicBezTo>
                    <a:pt x="101015" y="134625"/>
                    <a:pt x="148381" y="108789"/>
                    <a:pt x="195388" y="82953"/>
                  </a:cubicBezTo>
                  <a:cubicBezTo>
                    <a:pt x="200770" y="80083"/>
                    <a:pt x="205435" y="77212"/>
                    <a:pt x="204000" y="69318"/>
                  </a:cubicBezTo>
                  <a:cubicBezTo>
                    <a:pt x="196823" y="34870"/>
                    <a:pt x="172781" y="-1731"/>
                    <a:pt x="115010" y="63"/>
                  </a:cubicBezTo>
                  <a:cubicBezTo>
                    <a:pt x="75538" y="5087"/>
                    <a:pt x="29608" y="20876"/>
                    <a:pt x="4131" y="71830"/>
                  </a:cubicBezTo>
                  <a:cubicBezTo>
                    <a:pt x="-893" y="82236"/>
                    <a:pt x="-1969" y="91565"/>
                    <a:pt x="4490" y="102330"/>
                  </a:cubicBezTo>
                  <a:cubicBezTo>
                    <a:pt x="14178" y="119554"/>
                    <a:pt x="23508" y="136778"/>
                    <a:pt x="32478" y="15436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1354A4F6-E0EC-4866-9E5C-1371CB162251}"/>
                </a:ext>
              </a:extLst>
            </p:cNvPr>
            <p:cNvSpPr/>
            <p:nvPr/>
          </p:nvSpPr>
          <p:spPr>
            <a:xfrm>
              <a:off x="7672603" y="2029452"/>
              <a:ext cx="211710" cy="161474"/>
            </a:xfrm>
            <a:custGeom>
              <a:avLst/>
              <a:gdLst>
                <a:gd name="connsiteX0" fmla="*/ 145032 w 211710"/>
                <a:gd name="connsiteY0" fmla="*/ 120800 h 161474"/>
                <a:gd name="connsiteX1" fmla="*/ 197062 w 211710"/>
                <a:gd name="connsiteY1" fmla="*/ 89940 h 161474"/>
                <a:gd name="connsiteX2" fmla="*/ 211415 w 211710"/>
                <a:gd name="connsiteY2" fmla="*/ 66257 h 161474"/>
                <a:gd name="connsiteX3" fmla="*/ 190244 w 211710"/>
                <a:gd name="connsiteY3" fmla="*/ 31092 h 161474"/>
                <a:gd name="connsiteX4" fmla="*/ 168356 w 211710"/>
                <a:gd name="connsiteY4" fmla="*/ 11356 h 161474"/>
                <a:gd name="connsiteX5" fmla="*/ 86901 w 211710"/>
                <a:gd name="connsiteY5" fmla="*/ 2744 h 161474"/>
                <a:gd name="connsiteX6" fmla="*/ 47430 w 211710"/>
                <a:gd name="connsiteY6" fmla="*/ 22480 h 161474"/>
                <a:gd name="connsiteX7" fmla="*/ 64 w 211710"/>
                <a:gd name="connsiteY7" fmla="*/ 96040 h 161474"/>
                <a:gd name="connsiteX8" fmla="*/ 37023 w 211710"/>
                <a:gd name="connsiteY8" fmla="*/ 155247 h 161474"/>
                <a:gd name="connsiteX9" fmla="*/ 57118 w 211710"/>
                <a:gd name="connsiteY9" fmla="*/ 159912 h 161474"/>
                <a:gd name="connsiteX10" fmla="*/ 118837 w 211710"/>
                <a:gd name="connsiteY10" fmla="*/ 127617 h 161474"/>
                <a:gd name="connsiteX11" fmla="*/ 145032 w 211710"/>
                <a:gd name="connsiteY11" fmla="*/ 120800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710" h="161474">
                  <a:moveTo>
                    <a:pt x="145032" y="120800"/>
                  </a:moveTo>
                  <a:cubicBezTo>
                    <a:pt x="162256" y="110035"/>
                    <a:pt x="180197" y="100705"/>
                    <a:pt x="197062" y="89940"/>
                  </a:cubicBezTo>
                  <a:cubicBezTo>
                    <a:pt x="206033" y="84199"/>
                    <a:pt x="214645" y="78458"/>
                    <a:pt x="211415" y="66257"/>
                  </a:cubicBezTo>
                  <a:cubicBezTo>
                    <a:pt x="207827" y="52622"/>
                    <a:pt x="209621" y="35398"/>
                    <a:pt x="190244" y="31092"/>
                  </a:cubicBezTo>
                  <a:cubicBezTo>
                    <a:pt x="184144" y="23556"/>
                    <a:pt x="179121" y="13868"/>
                    <a:pt x="168356" y="11356"/>
                  </a:cubicBezTo>
                  <a:cubicBezTo>
                    <a:pt x="141443" y="4897"/>
                    <a:pt x="115249" y="-4791"/>
                    <a:pt x="86901" y="2744"/>
                  </a:cubicBezTo>
                  <a:cubicBezTo>
                    <a:pt x="73624" y="9203"/>
                    <a:pt x="59271" y="14227"/>
                    <a:pt x="47430" y="22480"/>
                  </a:cubicBezTo>
                  <a:cubicBezTo>
                    <a:pt x="21594" y="40063"/>
                    <a:pt x="-1371" y="60157"/>
                    <a:pt x="64" y="96040"/>
                  </a:cubicBezTo>
                  <a:cubicBezTo>
                    <a:pt x="12264" y="115776"/>
                    <a:pt x="25182" y="135153"/>
                    <a:pt x="37023" y="155247"/>
                  </a:cubicBezTo>
                  <a:cubicBezTo>
                    <a:pt x="42765" y="164936"/>
                    <a:pt x="48147" y="164936"/>
                    <a:pt x="57118" y="159912"/>
                  </a:cubicBezTo>
                  <a:cubicBezTo>
                    <a:pt x="77213" y="148430"/>
                    <a:pt x="98025" y="138382"/>
                    <a:pt x="118837" y="127617"/>
                  </a:cubicBezTo>
                  <a:cubicBezTo>
                    <a:pt x="127808" y="127617"/>
                    <a:pt x="136779" y="125823"/>
                    <a:pt x="145032" y="12080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5B7EB79-A8D8-49C9-828E-A6111497144A}"/>
                </a:ext>
              </a:extLst>
            </p:cNvPr>
            <p:cNvSpPr/>
            <p:nvPr/>
          </p:nvSpPr>
          <p:spPr>
            <a:xfrm>
              <a:off x="7861270" y="1924142"/>
              <a:ext cx="204534" cy="143532"/>
            </a:xfrm>
            <a:custGeom>
              <a:avLst/>
              <a:gdLst>
                <a:gd name="connsiteX0" fmla="*/ 30642 w 204533"/>
                <a:gd name="connsiteY0" fmla="*/ 130660 h 143532"/>
                <a:gd name="connsiteX1" fmla="*/ 33513 w 204533"/>
                <a:gd name="connsiteY1" fmla="*/ 132813 h 143532"/>
                <a:gd name="connsiteX2" fmla="*/ 66167 w 204533"/>
                <a:gd name="connsiteY2" fmla="*/ 139989 h 143532"/>
                <a:gd name="connsiteX3" fmla="*/ 200011 w 204533"/>
                <a:gd name="connsiteY3" fmla="*/ 80782 h 143532"/>
                <a:gd name="connsiteX4" fmla="*/ 205034 w 204533"/>
                <a:gd name="connsiteY4" fmla="*/ 68582 h 143532"/>
                <a:gd name="connsiteX5" fmla="*/ 138650 w 204533"/>
                <a:gd name="connsiteY5" fmla="*/ 404 h 143532"/>
                <a:gd name="connsiteX6" fmla="*/ 32078 w 204533"/>
                <a:gd name="connsiteY6" fmla="*/ 33775 h 143532"/>
                <a:gd name="connsiteX7" fmla="*/ 30642 w 204533"/>
                <a:gd name="connsiteY7" fmla="*/ 130660 h 1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33" h="143532">
                  <a:moveTo>
                    <a:pt x="30642" y="130660"/>
                  </a:moveTo>
                  <a:cubicBezTo>
                    <a:pt x="31360" y="131377"/>
                    <a:pt x="32436" y="132095"/>
                    <a:pt x="33513" y="132813"/>
                  </a:cubicBezTo>
                  <a:cubicBezTo>
                    <a:pt x="43919" y="148242"/>
                    <a:pt x="51454" y="149678"/>
                    <a:pt x="66167" y="139989"/>
                  </a:cubicBezTo>
                  <a:cubicBezTo>
                    <a:pt x="115685" y="131019"/>
                    <a:pt x="155874" y="101594"/>
                    <a:pt x="200011" y="80782"/>
                  </a:cubicBezTo>
                  <a:cubicBezTo>
                    <a:pt x="205034" y="78270"/>
                    <a:pt x="205752" y="73964"/>
                    <a:pt x="205034" y="68582"/>
                  </a:cubicBezTo>
                  <a:cubicBezTo>
                    <a:pt x="201805" y="34852"/>
                    <a:pt x="171304" y="2198"/>
                    <a:pt x="138650" y="404"/>
                  </a:cubicBezTo>
                  <a:cubicBezTo>
                    <a:pt x="99179" y="-2108"/>
                    <a:pt x="61143" y="6863"/>
                    <a:pt x="32078" y="33775"/>
                  </a:cubicBezTo>
                  <a:cubicBezTo>
                    <a:pt x="-9906" y="72888"/>
                    <a:pt x="-10982" y="94059"/>
                    <a:pt x="30642" y="13066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B2D66F9-2722-40B0-A8DE-32AAA1E9219D}"/>
                </a:ext>
              </a:extLst>
            </p:cNvPr>
            <p:cNvSpPr/>
            <p:nvPr/>
          </p:nvSpPr>
          <p:spPr>
            <a:xfrm>
              <a:off x="7976206" y="1687437"/>
              <a:ext cx="190180" cy="139944"/>
            </a:xfrm>
            <a:custGeom>
              <a:avLst/>
              <a:gdLst>
                <a:gd name="connsiteX0" fmla="*/ 20127 w 190180"/>
                <a:gd name="connsiteY0" fmla="*/ 46929 h 139944"/>
                <a:gd name="connsiteX1" fmla="*/ 3621 w 190180"/>
                <a:gd name="connsiteY1" fmla="*/ 76712 h 139944"/>
                <a:gd name="connsiteX2" fmla="*/ 1109 w 190180"/>
                <a:gd name="connsiteY2" fmla="*/ 95372 h 139944"/>
                <a:gd name="connsiteX3" fmla="*/ 74310 w 190180"/>
                <a:gd name="connsiteY3" fmla="*/ 142020 h 139944"/>
                <a:gd name="connsiteX4" fmla="*/ 153971 w 190180"/>
                <a:gd name="connsiteY4" fmla="*/ 107213 h 139944"/>
                <a:gd name="connsiteX5" fmla="*/ 191289 w 190180"/>
                <a:gd name="connsiteY5" fmla="*/ 46929 h 139944"/>
                <a:gd name="connsiteX6" fmla="*/ 163659 w 190180"/>
                <a:gd name="connsiteY6" fmla="*/ 10329 h 139944"/>
                <a:gd name="connsiteX7" fmla="*/ 108758 w 190180"/>
                <a:gd name="connsiteY7" fmla="*/ 2793 h 139944"/>
                <a:gd name="connsiteX8" fmla="*/ 33762 w 190180"/>
                <a:gd name="connsiteY8" fmla="*/ 23964 h 139944"/>
                <a:gd name="connsiteX9" fmla="*/ 20127 w 190180"/>
                <a:gd name="connsiteY9" fmla="*/ 46929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180" h="139944">
                  <a:moveTo>
                    <a:pt x="20127" y="46929"/>
                  </a:moveTo>
                  <a:cubicBezTo>
                    <a:pt x="14744" y="56977"/>
                    <a:pt x="9003" y="66665"/>
                    <a:pt x="3621" y="76712"/>
                  </a:cubicBezTo>
                  <a:cubicBezTo>
                    <a:pt x="750" y="82454"/>
                    <a:pt x="-1403" y="88195"/>
                    <a:pt x="1109" y="95372"/>
                  </a:cubicBezTo>
                  <a:cubicBezTo>
                    <a:pt x="11156" y="128025"/>
                    <a:pt x="40580" y="147402"/>
                    <a:pt x="74310" y="142020"/>
                  </a:cubicBezTo>
                  <a:cubicBezTo>
                    <a:pt x="103734" y="137355"/>
                    <a:pt x="130647" y="125872"/>
                    <a:pt x="153971" y="107213"/>
                  </a:cubicBezTo>
                  <a:cubicBezTo>
                    <a:pt x="172989" y="91783"/>
                    <a:pt x="189854" y="73842"/>
                    <a:pt x="191289" y="46929"/>
                  </a:cubicBezTo>
                  <a:cubicBezTo>
                    <a:pt x="195236" y="26117"/>
                    <a:pt x="188060" y="16429"/>
                    <a:pt x="163659" y="10329"/>
                  </a:cubicBezTo>
                  <a:cubicBezTo>
                    <a:pt x="145359" y="7817"/>
                    <a:pt x="127058" y="5305"/>
                    <a:pt x="108758" y="2793"/>
                  </a:cubicBezTo>
                  <a:cubicBezTo>
                    <a:pt x="78975" y="-6895"/>
                    <a:pt x="57086" y="10687"/>
                    <a:pt x="33762" y="23964"/>
                  </a:cubicBezTo>
                  <a:cubicBezTo>
                    <a:pt x="25150" y="28988"/>
                    <a:pt x="20127" y="36523"/>
                    <a:pt x="20127" y="4692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1CDFCC29-2649-47EE-A533-C2E29A690B82}"/>
                </a:ext>
              </a:extLst>
            </p:cNvPr>
            <p:cNvSpPr/>
            <p:nvPr/>
          </p:nvSpPr>
          <p:spPr>
            <a:xfrm>
              <a:off x="7691071" y="1625139"/>
              <a:ext cx="197357" cy="150709"/>
            </a:xfrm>
            <a:custGeom>
              <a:avLst/>
              <a:gdLst>
                <a:gd name="connsiteX0" fmla="*/ 69510 w 197357"/>
                <a:gd name="connsiteY0" fmla="*/ 152646 h 150709"/>
                <a:gd name="connsiteX1" fmla="*/ 182900 w 197357"/>
                <a:gd name="connsiteY1" fmla="*/ 80162 h 150709"/>
                <a:gd name="connsiteX2" fmla="*/ 194024 w 197357"/>
                <a:gd name="connsiteY2" fmla="*/ 42843 h 150709"/>
                <a:gd name="connsiteX3" fmla="*/ 186130 w 197357"/>
                <a:gd name="connsiteY3" fmla="*/ 25261 h 150709"/>
                <a:gd name="connsiteX4" fmla="*/ 99293 w 197357"/>
                <a:gd name="connsiteY4" fmla="*/ 4090 h 150709"/>
                <a:gd name="connsiteX5" fmla="*/ 71304 w 197357"/>
                <a:gd name="connsiteY5" fmla="*/ 15931 h 150709"/>
                <a:gd name="connsiteX6" fmla="*/ 57668 w 197357"/>
                <a:gd name="connsiteY6" fmla="*/ 26696 h 150709"/>
                <a:gd name="connsiteX7" fmla="*/ 6714 w 197357"/>
                <a:gd name="connsiteY7" fmla="*/ 67244 h 150709"/>
                <a:gd name="connsiteX8" fmla="*/ 614 w 197357"/>
                <a:gd name="connsiteY8" fmla="*/ 92003 h 150709"/>
                <a:gd name="connsiteX9" fmla="*/ 69510 w 197357"/>
                <a:gd name="connsiteY9" fmla="*/ 152646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50709">
                  <a:moveTo>
                    <a:pt x="69510" y="152646"/>
                  </a:moveTo>
                  <a:cubicBezTo>
                    <a:pt x="117593" y="145469"/>
                    <a:pt x="157064" y="123580"/>
                    <a:pt x="182900" y="80162"/>
                  </a:cubicBezTo>
                  <a:cubicBezTo>
                    <a:pt x="197971" y="70115"/>
                    <a:pt x="201918" y="58273"/>
                    <a:pt x="194024" y="42843"/>
                  </a:cubicBezTo>
                  <a:cubicBezTo>
                    <a:pt x="191153" y="37102"/>
                    <a:pt x="189359" y="30643"/>
                    <a:pt x="186130" y="25261"/>
                  </a:cubicBezTo>
                  <a:cubicBezTo>
                    <a:pt x="161370" y="1219"/>
                    <a:pt x="132305" y="-5240"/>
                    <a:pt x="99293" y="4090"/>
                  </a:cubicBezTo>
                  <a:cubicBezTo>
                    <a:pt x="89604" y="6960"/>
                    <a:pt x="80992" y="12343"/>
                    <a:pt x="71304" y="15931"/>
                  </a:cubicBezTo>
                  <a:cubicBezTo>
                    <a:pt x="66280" y="18802"/>
                    <a:pt x="63768" y="24543"/>
                    <a:pt x="57668" y="26696"/>
                  </a:cubicBezTo>
                  <a:cubicBezTo>
                    <a:pt x="35780" y="33873"/>
                    <a:pt x="21785" y="51455"/>
                    <a:pt x="6714" y="67244"/>
                  </a:cubicBezTo>
                  <a:cubicBezTo>
                    <a:pt x="-104" y="74420"/>
                    <a:pt x="-821" y="82674"/>
                    <a:pt x="614" y="92003"/>
                  </a:cubicBezTo>
                  <a:cubicBezTo>
                    <a:pt x="-1539" y="127886"/>
                    <a:pt x="31474" y="158387"/>
                    <a:pt x="69510" y="152646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EAF6E582-6C51-4333-84E7-4737770997D8}"/>
                </a:ext>
              </a:extLst>
            </p:cNvPr>
            <p:cNvSpPr/>
            <p:nvPr/>
          </p:nvSpPr>
          <p:spPr>
            <a:xfrm>
              <a:off x="8215579" y="2125245"/>
              <a:ext cx="183004" cy="150709"/>
            </a:xfrm>
            <a:custGeom>
              <a:avLst/>
              <a:gdLst>
                <a:gd name="connsiteX0" fmla="*/ 38394 w 183003"/>
                <a:gd name="connsiteY0" fmla="*/ 53713 h 150709"/>
                <a:gd name="connsiteX1" fmla="*/ 30141 w 183003"/>
                <a:gd name="connsiteY1" fmla="*/ 55507 h 150709"/>
                <a:gd name="connsiteX2" fmla="*/ 2870 w 183003"/>
                <a:gd name="connsiteY2" fmla="*/ 93543 h 150709"/>
                <a:gd name="connsiteX3" fmla="*/ 28705 w 183003"/>
                <a:gd name="connsiteY3" fmla="*/ 137320 h 150709"/>
                <a:gd name="connsiteX4" fmla="*/ 53465 w 183003"/>
                <a:gd name="connsiteY4" fmla="*/ 150238 h 150709"/>
                <a:gd name="connsiteX5" fmla="*/ 56335 w 183003"/>
                <a:gd name="connsiteY5" fmla="*/ 151315 h 150709"/>
                <a:gd name="connsiteX6" fmla="*/ 181567 w 183003"/>
                <a:gd name="connsiteY6" fmla="*/ 96414 h 150709"/>
                <a:gd name="connsiteX7" fmla="*/ 155373 w 183003"/>
                <a:gd name="connsiteY7" fmla="*/ 8500 h 150709"/>
                <a:gd name="connsiteX8" fmla="*/ 129537 w 183003"/>
                <a:gd name="connsiteY8" fmla="*/ 3835 h 150709"/>
                <a:gd name="connsiteX9" fmla="*/ 38394 w 183003"/>
                <a:gd name="connsiteY9" fmla="*/ 53713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03" h="150709">
                  <a:moveTo>
                    <a:pt x="38394" y="53713"/>
                  </a:moveTo>
                  <a:cubicBezTo>
                    <a:pt x="35882" y="55866"/>
                    <a:pt x="33011" y="55507"/>
                    <a:pt x="30141" y="55507"/>
                  </a:cubicBezTo>
                  <a:cubicBezTo>
                    <a:pt x="4305" y="55866"/>
                    <a:pt x="-5384" y="69501"/>
                    <a:pt x="2870" y="93543"/>
                  </a:cubicBezTo>
                  <a:cubicBezTo>
                    <a:pt x="8611" y="109690"/>
                    <a:pt x="18658" y="123685"/>
                    <a:pt x="28705" y="137320"/>
                  </a:cubicBezTo>
                  <a:cubicBezTo>
                    <a:pt x="34447" y="145574"/>
                    <a:pt x="42341" y="151315"/>
                    <a:pt x="53465" y="150238"/>
                  </a:cubicBezTo>
                  <a:cubicBezTo>
                    <a:pt x="54541" y="150597"/>
                    <a:pt x="55618" y="150597"/>
                    <a:pt x="56335" y="151315"/>
                  </a:cubicBezTo>
                  <a:cubicBezTo>
                    <a:pt x="110878" y="161721"/>
                    <a:pt x="149990" y="137320"/>
                    <a:pt x="181567" y="96414"/>
                  </a:cubicBezTo>
                  <a:cubicBezTo>
                    <a:pt x="192691" y="61248"/>
                    <a:pt x="177262" y="33977"/>
                    <a:pt x="155373" y="8500"/>
                  </a:cubicBezTo>
                  <a:cubicBezTo>
                    <a:pt x="147478" y="-830"/>
                    <a:pt x="140661" y="-2624"/>
                    <a:pt x="129537" y="3835"/>
                  </a:cubicBezTo>
                  <a:cubicBezTo>
                    <a:pt x="99395" y="21059"/>
                    <a:pt x="68894" y="36848"/>
                    <a:pt x="38394" y="53713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EA42C46E-1750-45E8-A667-1226E0A16448}"/>
                </a:ext>
              </a:extLst>
            </p:cNvPr>
            <p:cNvSpPr/>
            <p:nvPr/>
          </p:nvSpPr>
          <p:spPr>
            <a:xfrm>
              <a:off x="7600193" y="1892475"/>
              <a:ext cx="175827" cy="150709"/>
            </a:xfrm>
            <a:custGeom>
              <a:avLst/>
              <a:gdLst>
                <a:gd name="connsiteX0" fmla="*/ 122710 w 175827"/>
                <a:gd name="connsiteY0" fmla="*/ 124649 h 150709"/>
                <a:gd name="connsiteX1" fmla="*/ 158235 w 175827"/>
                <a:gd name="connsiteY1" fmla="*/ 97737 h 150709"/>
                <a:gd name="connsiteX2" fmla="*/ 168641 w 175827"/>
                <a:gd name="connsiteY2" fmla="*/ 23818 h 150709"/>
                <a:gd name="connsiteX3" fmla="*/ 113022 w 175827"/>
                <a:gd name="connsiteY3" fmla="*/ 1929 h 150709"/>
                <a:gd name="connsiteX4" fmla="*/ 55609 w 175827"/>
                <a:gd name="connsiteY4" fmla="*/ 22024 h 150709"/>
                <a:gd name="connsiteX5" fmla="*/ 1426 w 175827"/>
                <a:gd name="connsiteY5" fmla="*/ 110296 h 150709"/>
                <a:gd name="connsiteX6" fmla="*/ 13267 w 175827"/>
                <a:gd name="connsiteY6" fmla="*/ 117114 h 150709"/>
                <a:gd name="connsiteX7" fmla="*/ 60992 w 175827"/>
                <a:gd name="connsiteY7" fmla="*/ 146897 h 150709"/>
                <a:gd name="connsiteX8" fmla="*/ 77498 w 175827"/>
                <a:gd name="connsiteY8" fmla="*/ 149409 h 150709"/>
                <a:gd name="connsiteX9" fmla="*/ 122710 w 175827"/>
                <a:gd name="connsiteY9" fmla="*/ 124649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827" h="150709">
                  <a:moveTo>
                    <a:pt x="122710" y="124649"/>
                  </a:moveTo>
                  <a:cubicBezTo>
                    <a:pt x="134552" y="115679"/>
                    <a:pt x="147470" y="107426"/>
                    <a:pt x="158235" y="97737"/>
                  </a:cubicBezTo>
                  <a:cubicBezTo>
                    <a:pt x="179047" y="79437"/>
                    <a:pt x="182276" y="51089"/>
                    <a:pt x="168641" y="23818"/>
                  </a:cubicBezTo>
                  <a:cubicBezTo>
                    <a:pt x="157158" y="853"/>
                    <a:pt x="146034" y="-3094"/>
                    <a:pt x="113022" y="1929"/>
                  </a:cubicBezTo>
                  <a:cubicBezTo>
                    <a:pt x="92569" y="5159"/>
                    <a:pt x="73909" y="12694"/>
                    <a:pt x="55609" y="22024"/>
                  </a:cubicBezTo>
                  <a:cubicBezTo>
                    <a:pt x="19367" y="40324"/>
                    <a:pt x="-6469" y="65084"/>
                    <a:pt x="1426" y="110296"/>
                  </a:cubicBezTo>
                  <a:cubicBezTo>
                    <a:pt x="4655" y="113885"/>
                    <a:pt x="8243" y="117473"/>
                    <a:pt x="13267" y="117114"/>
                  </a:cubicBezTo>
                  <a:cubicBezTo>
                    <a:pt x="36591" y="115679"/>
                    <a:pt x="51662" y="126444"/>
                    <a:pt x="60992" y="146897"/>
                  </a:cubicBezTo>
                  <a:cubicBezTo>
                    <a:pt x="64939" y="155509"/>
                    <a:pt x="71398" y="152638"/>
                    <a:pt x="77498" y="149409"/>
                  </a:cubicBezTo>
                  <a:cubicBezTo>
                    <a:pt x="92569" y="141156"/>
                    <a:pt x="107640" y="132903"/>
                    <a:pt x="122710" y="12464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B7AA2511-32DF-4D04-B3F2-C532AE53B921}"/>
                </a:ext>
              </a:extLst>
            </p:cNvPr>
            <p:cNvSpPr/>
            <p:nvPr/>
          </p:nvSpPr>
          <p:spPr>
            <a:xfrm>
              <a:off x="7530044" y="1739838"/>
              <a:ext cx="190180" cy="147121"/>
            </a:xfrm>
            <a:custGeom>
              <a:avLst/>
              <a:gdLst>
                <a:gd name="connsiteX0" fmla="*/ 186400 w 190180"/>
                <a:gd name="connsiteY0" fmla="*/ 107201 h 147120"/>
                <a:gd name="connsiteX1" fmla="*/ 187476 w 190180"/>
                <a:gd name="connsiteY1" fmla="*/ 93206 h 147120"/>
                <a:gd name="connsiteX2" fmla="*/ 136522 w 190180"/>
                <a:gd name="connsiteY2" fmla="*/ 6728 h 147120"/>
                <a:gd name="connsiteX3" fmla="*/ 120734 w 190180"/>
                <a:gd name="connsiteY3" fmla="*/ 2422 h 147120"/>
                <a:gd name="connsiteX4" fmla="*/ 8061 w 190180"/>
                <a:gd name="connsiteY4" fmla="*/ 65218 h 147120"/>
                <a:gd name="connsiteX5" fmla="*/ 525 w 190180"/>
                <a:gd name="connsiteY5" fmla="*/ 81365 h 147120"/>
                <a:gd name="connsiteX6" fmla="*/ 88798 w 190180"/>
                <a:gd name="connsiteY6" fmla="*/ 147749 h 147120"/>
                <a:gd name="connsiteX7" fmla="*/ 186400 w 190180"/>
                <a:gd name="connsiteY7" fmla="*/ 107201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80" h="147120">
                  <a:moveTo>
                    <a:pt x="186400" y="107201"/>
                  </a:moveTo>
                  <a:cubicBezTo>
                    <a:pt x="192500" y="102895"/>
                    <a:pt x="190347" y="98230"/>
                    <a:pt x="187476" y="93206"/>
                  </a:cubicBezTo>
                  <a:cubicBezTo>
                    <a:pt x="170253" y="64500"/>
                    <a:pt x="153388" y="35793"/>
                    <a:pt x="136522" y="6728"/>
                  </a:cubicBezTo>
                  <a:cubicBezTo>
                    <a:pt x="132217" y="-449"/>
                    <a:pt x="127910" y="-1884"/>
                    <a:pt x="120734" y="2422"/>
                  </a:cubicBezTo>
                  <a:cubicBezTo>
                    <a:pt x="83415" y="23593"/>
                    <a:pt x="45738" y="44405"/>
                    <a:pt x="8061" y="65218"/>
                  </a:cubicBezTo>
                  <a:cubicBezTo>
                    <a:pt x="1602" y="68806"/>
                    <a:pt x="-1269" y="73112"/>
                    <a:pt x="525" y="81365"/>
                  </a:cubicBezTo>
                  <a:cubicBezTo>
                    <a:pt x="9137" y="117248"/>
                    <a:pt x="46456" y="147390"/>
                    <a:pt x="88798" y="147749"/>
                  </a:cubicBezTo>
                  <a:cubicBezTo>
                    <a:pt x="121810" y="145596"/>
                    <a:pt x="154823" y="128372"/>
                    <a:pt x="186400" y="10720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70B7EEC-DA74-4DE4-A623-CD4E68F1717A}"/>
                </a:ext>
              </a:extLst>
            </p:cNvPr>
            <p:cNvSpPr/>
            <p:nvPr/>
          </p:nvSpPr>
          <p:spPr>
            <a:xfrm>
              <a:off x="7478936" y="1615703"/>
              <a:ext cx="179416" cy="150709"/>
            </a:xfrm>
            <a:custGeom>
              <a:avLst/>
              <a:gdLst>
                <a:gd name="connsiteX0" fmla="*/ 71369 w 179415"/>
                <a:gd name="connsiteY0" fmla="*/ 148805 h 150709"/>
                <a:gd name="connsiteX1" fmla="*/ 157848 w 179415"/>
                <a:gd name="connsiteY1" fmla="*/ 93186 h 150709"/>
                <a:gd name="connsiteX2" fmla="*/ 175072 w 179415"/>
                <a:gd name="connsiteY2" fmla="*/ 77038 h 150709"/>
                <a:gd name="connsiteX3" fmla="*/ 172201 w 179415"/>
                <a:gd name="connsiteY3" fmla="*/ 22137 h 150709"/>
                <a:gd name="connsiteX4" fmla="*/ 142418 w 179415"/>
                <a:gd name="connsiteY4" fmla="*/ 2402 h 150709"/>
                <a:gd name="connsiteX5" fmla="*/ 71010 w 179415"/>
                <a:gd name="connsiteY5" fmla="*/ 12808 h 150709"/>
                <a:gd name="connsiteX6" fmla="*/ 59169 w 179415"/>
                <a:gd name="connsiteY6" fmla="*/ 14961 h 150709"/>
                <a:gd name="connsiteX7" fmla="*/ 25798 w 179415"/>
                <a:gd name="connsiteY7" fmla="*/ 29314 h 150709"/>
                <a:gd name="connsiteX8" fmla="*/ 11086 w 179415"/>
                <a:gd name="connsiteY8" fmla="*/ 39002 h 150709"/>
                <a:gd name="connsiteX9" fmla="*/ 4986 w 179415"/>
                <a:gd name="connsiteY9" fmla="*/ 64121 h 150709"/>
                <a:gd name="connsiteX10" fmla="*/ 21492 w 179415"/>
                <a:gd name="connsiteY10" fmla="*/ 93186 h 150709"/>
                <a:gd name="connsiteX11" fmla="*/ 51992 w 179415"/>
                <a:gd name="connsiteY11" fmla="*/ 143063 h 150709"/>
                <a:gd name="connsiteX12" fmla="*/ 71369 w 179415"/>
                <a:gd name="connsiteY12" fmla="*/ 148805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415" h="150709">
                  <a:moveTo>
                    <a:pt x="71369" y="148805"/>
                  </a:moveTo>
                  <a:cubicBezTo>
                    <a:pt x="101152" y="131581"/>
                    <a:pt x="132012" y="116151"/>
                    <a:pt x="157848" y="93186"/>
                  </a:cubicBezTo>
                  <a:cubicBezTo>
                    <a:pt x="167177" y="91751"/>
                    <a:pt x="171483" y="84933"/>
                    <a:pt x="175072" y="77038"/>
                  </a:cubicBezTo>
                  <a:cubicBezTo>
                    <a:pt x="184042" y="58020"/>
                    <a:pt x="180454" y="40079"/>
                    <a:pt x="172201" y="22137"/>
                  </a:cubicBezTo>
                  <a:cubicBezTo>
                    <a:pt x="164665" y="11731"/>
                    <a:pt x="160001" y="-6569"/>
                    <a:pt x="142418" y="2402"/>
                  </a:cubicBezTo>
                  <a:cubicBezTo>
                    <a:pt x="119094" y="13884"/>
                    <a:pt x="96129" y="18190"/>
                    <a:pt x="71010" y="12808"/>
                  </a:cubicBezTo>
                  <a:cubicBezTo>
                    <a:pt x="66705" y="12449"/>
                    <a:pt x="61322" y="13525"/>
                    <a:pt x="59169" y="14961"/>
                  </a:cubicBezTo>
                  <a:cubicBezTo>
                    <a:pt x="48763" y="21420"/>
                    <a:pt x="32616" y="14602"/>
                    <a:pt x="25798" y="29314"/>
                  </a:cubicBezTo>
                  <a:cubicBezTo>
                    <a:pt x="20774" y="32543"/>
                    <a:pt x="16109" y="36491"/>
                    <a:pt x="11086" y="39002"/>
                  </a:cubicBezTo>
                  <a:cubicBezTo>
                    <a:pt x="-756" y="45103"/>
                    <a:pt x="-3626" y="52279"/>
                    <a:pt x="4986" y="64121"/>
                  </a:cubicBezTo>
                  <a:cubicBezTo>
                    <a:pt x="11445" y="73091"/>
                    <a:pt x="18621" y="82062"/>
                    <a:pt x="21492" y="93186"/>
                  </a:cubicBezTo>
                  <a:cubicBezTo>
                    <a:pt x="34051" y="108257"/>
                    <a:pt x="42304" y="126198"/>
                    <a:pt x="51992" y="143063"/>
                  </a:cubicBezTo>
                  <a:cubicBezTo>
                    <a:pt x="57016" y="152393"/>
                    <a:pt x="62040" y="154187"/>
                    <a:pt x="71369" y="14880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5A1A6F21-E302-4DD9-B03F-5647BBC7AA1B}"/>
                </a:ext>
              </a:extLst>
            </p:cNvPr>
            <p:cNvSpPr/>
            <p:nvPr/>
          </p:nvSpPr>
          <p:spPr>
            <a:xfrm>
              <a:off x="8002940" y="2287237"/>
              <a:ext cx="427009" cy="315771"/>
            </a:xfrm>
            <a:custGeom>
              <a:avLst/>
              <a:gdLst>
                <a:gd name="connsiteX0" fmla="*/ 419684 w 427008"/>
                <a:gd name="connsiteY0" fmla="*/ 24847 h 315771"/>
                <a:gd name="connsiteX1" fmla="*/ 406049 w 427008"/>
                <a:gd name="connsiteY1" fmla="*/ 11212 h 315771"/>
                <a:gd name="connsiteX2" fmla="*/ 362630 w 427008"/>
                <a:gd name="connsiteY2" fmla="*/ 14441 h 315771"/>
                <a:gd name="connsiteX3" fmla="*/ 349712 w 427008"/>
                <a:gd name="connsiteY3" fmla="*/ 31306 h 315771"/>
                <a:gd name="connsiteX4" fmla="*/ 146614 w 427008"/>
                <a:gd name="connsiteY4" fmla="*/ 168738 h 315771"/>
                <a:gd name="connsiteX5" fmla="*/ 14923 w 427008"/>
                <a:gd name="connsiteY5" fmla="*/ 201392 h 315771"/>
                <a:gd name="connsiteX6" fmla="*/ 2364 w 427008"/>
                <a:gd name="connsiteY6" fmla="*/ 216463 h 315771"/>
                <a:gd name="connsiteX7" fmla="*/ 85254 w 427008"/>
                <a:gd name="connsiteY7" fmla="*/ 312988 h 315771"/>
                <a:gd name="connsiteX8" fmla="*/ 110372 w 427008"/>
                <a:gd name="connsiteY8" fmla="*/ 314783 h 315771"/>
                <a:gd name="connsiteX9" fmla="*/ 415737 w 427008"/>
                <a:gd name="connsiteY9" fmla="*/ 149003 h 315771"/>
                <a:gd name="connsiteX10" fmla="*/ 426502 w 427008"/>
                <a:gd name="connsiteY10" fmla="*/ 136085 h 315771"/>
                <a:gd name="connsiteX11" fmla="*/ 419684 w 427008"/>
                <a:gd name="connsiteY11" fmla="*/ 24847 h 31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008" h="315771">
                  <a:moveTo>
                    <a:pt x="419684" y="24847"/>
                  </a:moveTo>
                  <a:cubicBezTo>
                    <a:pt x="415020" y="20182"/>
                    <a:pt x="411072" y="15159"/>
                    <a:pt x="406049" y="11212"/>
                  </a:cubicBezTo>
                  <a:cubicBezTo>
                    <a:pt x="386313" y="-4577"/>
                    <a:pt x="378778" y="-3859"/>
                    <a:pt x="362630" y="14441"/>
                  </a:cubicBezTo>
                  <a:cubicBezTo>
                    <a:pt x="358324" y="20182"/>
                    <a:pt x="354377" y="26282"/>
                    <a:pt x="349712" y="31306"/>
                  </a:cubicBezTo>
                  <a:cubicBezTo>
                    <a:pt x="291940" y="91590"/>
                    <a:pt x="224121" y="137520"/>
                    <a:pt x="146614" y="168738"/>
                  </a:cubicBezTo>
                  <a:cubicBezTo>
                    <a:pt x="104272" y="185962"/>
                    <a:pt x="60494" y="197086"/>
                    <a:pt x="14923" y="201392"/>
                  </a:cubicBezTo>
                  <a:cubicBezTo>
                    <a:pt x="7029" y="202110"/>
                    <a:pt x="-5172" y="201033"/>
                    <a:pt x="2364" y="216463"/>
                  </a:cubicBezTo>
                  <a:cubicBezTo>
                    <a:pt x="21741" y="255934"/>
                    <a:pt x="47935" y="289306"/>
                    <a:pt x="85254" y="312988"/>
                  </a:cubicBezTo>
                  <a:cubicBezTo>
                    <a:pt x="93507" y="318371"/>
                    <a:pt x="101401" y="319447"/>
                    <a:pt x="110372" y="314783"/>
                  </a:cubicBezTo>
                  <a:cubicBezTo>
                    <a:pt x="214792" y="264546"/>
                    <a:pt x="317776" y="211080"/>
                    <a:pt x="415737" y="149003"/>
                  </a:cubicBezTo>
                  <a:cubicBezTo>
                    <a:pt x="420761" y="145773"/>
                    <a:pt x="426861" y="142903"/>
                    <a:pt x="426502" y="136085"/>
                  </a:cubicBezTo>
                  <a:cubicBezTo>
                    <a:pt x="425067" y="99125"/>
                    <a:pt x="433320" y="61089"/>
                    <a:pt x="419684" y="24847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9A09C6A9-6E43-4053-83E0-735098D0FED6}"/>
                </a:ext>
              </a:extLst>
            </p:cNvPr>
            <p:cNvSpPr/>
            <p:nvPr/>
          </p:nvSpPr>
          <p:spPr>
            <a:xfrm>
              <a:off x="8032358" y="2217277"/>
              <a:ext cx="218887" cy="190180"/>
            </a:xfrm>
            <a:custGeom>
              <a:avLst/>
              <a:gdLst>
                <a:gd name="connsiteX0" fmla="*/ 26411 w 218886"/>
                <a:gd name="connsiteY0" fmla="*/ 157602 h 190180"/>
                <a:gd name="connsiteX1" fmla="*/ 102483 w 218886"/>
                <a:gd name="connsiteY1" fmla="*/ 189179 h 190180"/>
                <a:gd name="connsiteX2" fmla="*/ 189321 w 218886"/>
                <a:gd name="connsiteY2" fmla="*/ 147914 h 190180"/>
                <a:gd name="connsiteX3" fmla="*/ 218027 w 218886"/>
                <a:gd name="connsiteY3" fmla="*/ 69689 h 190180"/>
                <a:gd name="connsiteX4" fmla="*/ 174250 w 218886"/>
                <a:gd name="connsiteY4" fmla="*/ 9405 h 190180"/>
                <a:gd name="connsiteX5" fmla="*/ 143390 w 218886"/>
                <a:gd name="connsiteY5" fmla="*/ 4381 h 190180"/>
                <a:gd name="connsiteX6" fmla="*/ 92795 w 218886"/>
                <a:gd name="connsiteY6" fmla="*/ 30576 h 190180"/>
                <a:gd name="connsiteX7" fmla="*/ 11340 w 218886"/>
                <a:gd name="connsiteY7" fmla="*/ 75789 h 190180"/>
                <a:gd name="connsiteX8" fmla="*/ 575 w 218886"/>
                <a:gd name="connsiteY8" fmla="*/ 93730 h 190180"/>
                <a:gd name="connsiteX9" fmla="*/ 26411 w 218886"/>
                <a:gd name="connsiteY9" fmla="*/ 157602 h 19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886" h="190180">
                  <a:moveTo>
                    <a:pt x="26411" y="157602"/>
                  </a:moveTo>
                  <a:cubicBezTo>
                    <a:pt x="45070" y="183797"/>
                    <a:pt x="70189" y="195280"/>
                    <a:pt x="102483" y="189179"/>
                  </a:cubicBezTo>
                  <a:cubicBezTo>
                    <a:pt x="135137" y="183079"/>
                    <a:pt x="163126" y="166932"/>
                    <a:pt x="189321" y="147914"/>
                  </a:cubicBezTo>
                  <a:cubicBezTo>
                    <a:pt x="215515" y="128537"/>
                    <a:pt x="228074" y="102701"/>
                    <a:pt x="218027" y="69689"/>
                  </a:cubicBezTo>
                  <a:cubicBezTo>
                    <a:pt x="207262" y="46724"/>
                    <a:pt x="191832" y="27705"/>
                    <a:pt x="174250" y="9405"/>
                  </a:cubicBezTo>
                  <a:cubicBezTo>
                    <a:pt x="164561" y="-642"/>
                    <a:pt x="155949" y="-3154"/>
                    <a:pt x="143390" y="4381"/>
                  </a:cubicBezTo>
                  <a:cubicBezTo>
                    <a:pt x="127243" y="14070"/>
                    <a:pt x="109660" y="21964"/>
                    <a:pt x="92795" y="30576"/>
                  </a:cubicBezTo>
                  <a:cubicBezTo>
                    <a:pt x="65524" y="45647"/>
                    <a:pt x="38612" y="60718"/>
                    <a:pt x="11340" y="75789"/>
                  </a:cubicBezTo>
                  <a:cubicBezTo>
                    <a:pt x="4164" y="79736"/>
                    <a:pt x="-1936" y="83324"/>
                    <a:pt x="575" y="93730"/>
                  </a:cubicBezTo>
                  <a:cubicBezTo>
                    <a:pt x="5958" y="115978"/>
                    <a:pt x="12776" y="138225"/>
                    <a:pt x="26411" y="157602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583C533-0BFF-4C8A-815B-A23855E89ADB}"/>
                </a:ext>
              </a:extLst>
            </p:cNvPr>
            <p:cNvSpPr/>
            <p:nvPr/>
          </p:nvSpPr>
          <p:spPr>
            <a:xfrm>
              <a:off x="7747012" y="2182112"/>
              <a:ext cx="204534" cy="139944"/>
            </a:xfrm>
            <a:custGeom>
              <a:avLst/>
              <a:gdLst>
                <a:gd name="connsiteX0" fmla="*/ 186525 w 204533"/>
                <a:gd name="connsiteY0" fmla="*/ 94806 h 139944"/>
                <a:gd name="connsiteX1" fmla="*/ 187602 w 204533"/>
                <a:gd name="connsiteY1" fmla="*/ 22323 h 139944"/>
                <a:gd name="connsiteX2" fmla="*/ 119424 w 204533"/>
                <a:gd name="connsiteY2" fmla="*/ 2946 h 139944"/>
                <a:gd name="connsiteX3" fmla="*/ 11416 w 204533"/>
                <a:gd name="connsiteY3" fmla="*/ 58564 h 139944"/>
                <a:gd name="connsiteX4" fmla="*/ 292 w 204533"/>
                <a:gd name="connsiteY4" fmla="*/ 73994 h 139944"/>
                <a:gd name="connsiteX5" fmla="*/ 63805 w 204533"/>
                <a:gd name="connsiteY5" fmla="*/ 141813 h 139944"/>
                <a:gd name="connsiteX6" fmla="*/ 186525 w 204533"/>
                <a:gd name="connsiteY6" fmla="*/ 94806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533" h="139944">
                  <a:moveTo>
                    <a:pt x="186525" y="94806"/>
                  </a:moveTo>
                  <a:cubicBezTo>
                    <a:pt x="210926" y="64306"/>
                    <a:pt x="210208" y="53541"/>
                    <a:pt x="187602" y="22323"/>
                  </a:cubicBezTo>
                  <a:cubicBezTo>
                    <a:pt x="168943" y="1510"/>
                    <a:pt x="145977" y="-4231"/>
                    <a:pt x="119424" y="2946"/>
                  </a:cubicBezTo>
                  <a:cubicBezTo>
                    <a:pt x="83541" y="21605"/>
                    <a:pt x="47299" y="39905"/>
                    <a:pt x="11416" y="58564"/>
                  </a:cubicBezTo>
                  <a:cubicBezTo>
                    <a:pt x="5316" y="61794"/>
                    <a:pt x="-1502" y="63947"/>
                    <a:pt x="292" y="73994"/>
                  </a:cubicBezTo>
                  <a:cubicBezTo>
                    <a:pt x="5316" y="104854"/>
                    <a:pt x="33304" y="138225"/>
                    <a:pt x="63805" y="141813"/>
                  </a:cubicBezTo>
                  <a:cubicBezTo>
                    <a:pt x="111888" y="147196"/>
                    <a:pt x="154948" y="134278"/>
                    <a:pt x="186525" y="94806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CD8F8EA5-5F12-4617-8538-3C5A60E51F65}"/>
                </a:ext>
              </a:extLst>
            </p:cNvPr>
            <p:cNvSpPr/>
            <p:nvPr/>
          </p:nvSpPr>
          <p:spPr>
            <a:xfrm>
              <a:off x="8159601" y="2486087"/>
              <a:ext cx="258358" cy="179416"/>
            </a:xfrm>
            <a:custGeom>
              <a:avLst/>
              <a:gdLst>
                <a:gd name="connsiteX0" fmla="*/ 238623 w 258358"/>
                <a:gd name="connsiteY0" fmla="*/ 30 h 179415"/>
                <a:gd name="connsiteX1" fmla="*/ 230728 w 258358"/>
                <a:gd name="connsiteY1" fmla="*/ 12230 h 179415"/>
                <a:gd name="connsiteX2" fmla="*/ 213146 w 258358"/>
                <a:gd name="connsiteY2" fmla="*/ 42731 h 179415"/>
                <a:gd name="connsiteX3" fmla="*/ 161474 w 258358"/>
                <a:gd name="connsiteY3" fmla="*/ 77537 h 179415"/>
                <a:gd name="connsiteX4" fmla="*/ 35883 w 258358"/>
                <a:gd name="connsiteY4" fmla="*/ 129927 h 179415"/>
                <a:gd name="connsiteX5" fmla="*/ 0 w 258358"/>
                <a:gd name="connsiteY5" fmla="*/ 156480 h 179415"/>
                <a:gd name="connsiteX6" fmla="*/ 94014 w 258358"/>
                <a:gd name="connsiteY6" fmla="*/ 175498 h 179415"/>
                <a:gd name="connsiteX7" fmla="*/ 158962 w 258358"/>
                <a:gd name="connsiteY7" fmla="*/ 175139 h 179415"/>
                <a:gd name="connsiteX8" fmla="*/ 260153 w 258358"/>
                <a:gd name="connsiteY8" fmla="*/ 33042 h 179415"/>
                <a:gd name="connsiteX9" fmla="*/ 255847 w 258358"/>
                <a:gd name="connsiteY9" fmla="*/ 8642 h 179415"/>
                <a:gd name="connsiteX10" fmla="*/ 238623 w 258358"/>
                <a:gd name="connsiteY10" fmla="*/ 30 h 1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358" h="179415">
                  <a:moveTo>
                    <a:pt x="238623" y="30"/>
                  </a:moveTo>
                  <a:cubicBezTo>
                    <a:pt x="231087" y="389"/>
                    <a:pt x="231446" y="6848"/>
                    <a:pt x="230728" y="12230"/>
                  </a:cubicBezTo>
                  <a:cubicBezTo>
                    <a:pt x="228216" y="24430"/>
                    <a:pt x="221758" y="34119"/>
                    <a:pt x="213146" y="42731"/>
                  </a:cubicBezTo>
                  <a:cubicBezTo>
                    <a:pt x="198075" y="57802"/>
                    <a:pt x="180133" y="68208"/>
                    <a:pt x="161474" y="77537"/>
                  </a:cubicBezTo>
                  <a:cubicBezTo>
                    <a:pt x="120926" y="97991"/>
                    <a:pt x="76790" y="110191"/>
                    <a:pt x="35883" y="129927"/>
                  </a:cubicBezTo>
                  <a:cubicBezTo>
                    <a:pt x="24400" y="135309"/>
                    <a:pt x="11483" y="139615"/>
                    <a:pt x="0" y="156480"/>
                  </a:cubicBezTo>
                  <a:cubicBezTo>
                    <a:pt x="36960" y="150739"/>
                    <a:pt x="64948" y="165092"/>
                    <a:pt x="94014" y="175498"/>
                  </a:cubicBezTo>
                  <a:cubicBezTo>
                    <a:pt x="115544" y="183034"/>
                    <a:pt x="137432" y="183034"/>
                    <a:pt x="158962" y="175139"/>
                  </a:cubicBezTo>
                  <a:cubicBezTo>
                    <a:pt x="216016" y="153610"/>
                    <a:pt x="258358" y="94044"/>
                    <a:pt x="260153" y="33042"/>
                  </a:cubicBezTo>
                  <a:cubicBezTo>
                    <a:pt x="260511" y="24789"/>
                    <a:pt x="260511" y="16177"/>
                    <a:pt x="255847" y="8642"/>
                  </a:cubicBezTo>
                  <a:cubicBezTo>
                    <a:pt x="251541" y="2542"/>
                    <a:pt x="245799" y="-329"/>
                    <a:pt x="238623" y="3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A50E35CD-AA38-4D39-9727-0F876CB1F7DF}"/>
                </a:ext>
              </a:extLst>
            </p:cNvPr>
            <p:cNvSpPr/>
            <p:nvPr/>
          </p:nvSpPr>
          <p:spPr>
            <a:xfrm>
              <a:off x="7870194" y="2319672"/>
              <a:ext cx="168651" cy="150709"/>
            </a:xfrm>
            <a:custGeom>
              <a:avLst/>
              <a:gdLst>
                <a:gd name="connsiteX0" fmla="*/ 168839 w 168650"/>
                <a:gd name="connsiteY0" fmla="*/ 75660 h 150709"/>
                <a:gd name="connsiteX1" fmla="*/ 141209 w 168650"/>
                <a:gd name="connsiteY1" fmla="*/ 8918 h 150709"/>
                <a:gd name="connsiteX2" fmla="*/ 117885 w 168650"/>
                <a:gd name="connsiteY2" fmla="*/ 3535 h 150709"/>
                <a:gd name="connsiteX3" fmla="*/ 16336 w 168650"/>
                <a:gd name="connsiteY3" fmla="*/ 60589 h 150709"/>
                <a:gd name="connsiteX4" fmla="*/ 12030 w 168650"/>
                <a:gd name="connsiteY4" fmla="*/ 92525 h 150709"/>
                <a:gd name="connsiteX5" fmla="*/ 34278 w 168650"/>
                <a:gd name="connsiteY5" fmla="*/ 110467 h 150709"/>
                <a:gd name="connsiteX6" fmla="*/ 65496 w 168650"/>
                <a:gd name="connsiteY6" fmla="*/ 134150 h 150709"/>
                <a:gd name="connsiteX7" fmla="*/ 121474 w 168650"/>
                <a:gd name="connsiteY7" fmla="*/ 141685 h 150709"/>
                <a:gd name="connsiteX8" fmla="*/ 152692 w 168650"/>
                <a:gd name="connsiteY8" fmla="*/ 118002 h 150709"/>
                <a:gd name="connsiteX9" fmla="*/ 168839 w 168650"/>
                <a:gd name="connsiteY9" fmla="*/ 75660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50" h="150709">
                  <a:moveTo>
                    <a:pt x="168839" y="75660"/>
                  </a:moveTo>
                  <a:cubicBezTo>
                    <a:pt x="167763" y="50183"/>
                    <a:pt x="155563" y="29371"/>
                    <a:pt x="141209" y="8918"/>
                  </a:cubicBezTo>
                  <a:cubicBezTo>
                    <a:pt x="134392" y="-771"/>
                    <a:pt x="128650" y="-2565"/>
                    <a:pt x="117885" y="3535"/>
                  </a:cubicBezTo>
                  <a:cubicBezTo>
                    <a:pt x="84514" y="23271"/>
                    <a:pt x="50425" y="41571"/>
                    <a:pt x="16336" y="60589"/>
                  </a:cubicBezTo>
                  <a:cubicBezTo>
                    <a:pt x="-4476" y="72072"/>
                    <a:pt x="-4835" y="74943"/>
                    <a:pt x="12030" y="92525"/>
                  </a:cubicBezTo>
                  <a:cubicBezTo>
                    <a:pt x="18489" y="99343"/>
                    <a:pt x="26383" y="105084"/>
                    <a:pt x="34278" y="110467"/>
                  </a:cubicBezTo>
                  <a:cubicBezTo>
                    <a:pt x="45043" y="118002"/>
                    <a:pt x="56166" y="124820"/>
                    <a:pt x="65496" y="134150"/>
                  </a:cubicBezTo>
                  <a:cubicBezTo>
                    <a:pt x="89897" y="158192"/>
                    <a:pt x="89897" y="158192"/>
                    <a:pt x="121474" y="141685"/>
                  </a:cubicBezTo>
                  <a:cubicBezTo>
                    <a:pt x="133315" y="135585"/>
                    <a:pt x="143721" y="127691"/>
                    <a:pt x="152692" y="118002"/>
                  </a:cubicBezTo>
                  <a:cubicBezTo>
                    <a:pt x="163457" y="105802"/>
                    <a:pt x="169557" y="91808"/>
                    <a:pt x="168839" y="7566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F5F2E11-372F-40BB-A04E-CA50634E5BF6}"/>
              </a:ext>
            </a:extLst>
          </p:cNvPr>
          <p:cNvSpPr txBox="1"/>
          <p:nvPr/>
        </p:nvSpPr>
        <p:spPr>
          <a:xfrm>
            <a:off x="4029598" y="1685381"/>
            <a:ext cx="169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FF55A55-4022-485F-AE15-0265BC886718}"/>
              </a:ext>
            </a:extLst>
          </p:cNvPr>
          <p:cNvSpPr txBox="1"/>
          <p:nvPr/>
        </p:nvSpPr>
        <p:spPr>
          <a:xfrm>
            <a:off x="4198191" y="4403524"/>
            <a:ext cx="169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11" y="1372500"/>
            <a:ext cx="1181265" cy="4427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234883" y="5253759"/>
            <a:ext cx="442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That </a:t>
            </a:r>
            <a:r>
              <a:rPr lang="en-GB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means in the afternoon we are getting more orders.</a:t>
            </a:r>
            <a:endParaRPr lang="en-IN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B56860-B8BC-489D-91CA-D909499FFC78}"/>
              </a:ext>
            </a:extLst>
          </p:cNvPr>
          <p:cNvSpPr txBox="1"/>
          <p:nvPr/>
        </p:nvSpPr>
        <p:spPr>
          <a:xfrm>
            <a:off x="5024846" y="331387"/>
            <a:ext cx="569858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 smtClean="0">
                <a:solidFill>
                  <a:schemeClr val="accent1"/>
                </a:solidFill>
                <a:cs typeface="Arial" pitchFamily="34" charset="0"/>
              </a:rPr>
              <a:t>Top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3 most ordered pizza based on revenue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xmlns="" id="{EC3E401E-CFDD-45D6-9E96-BE07C3FA602A}"/>
              </a:ext>
            </a:extLst>
          </p:cNvPr>
          <p:cNvGrpSpPr/>
          <p:nvPr/>
        </p:nvGrpSpPr>
        <p:grpSpPr>
          <a:xfrm>
            <a:off x="6925163" y="4743634"/>
            <a:ext cx="4869421" cy="637039"/>
            <a:chOff x="4822352" y="1916832"/>
            <a:chExt cx="3422056" cy="637039"/>
          </a:xfrm>
        </p:grpSpPr>
        <p:sp>
          <p:nvSpPr>
            <p:cNvPr id="8" name="Text Placeholder 10">
              <a:extLst>
                <a:ext uri="{FF2B5EF4-FFF2-40B4-BE49-F238E27FC236}">
                  <a16:creationId xmlns:a16="http://schemas.microsoft.com/office/drawing/2014/main" xmlns="" id="{18578E7E-2FD6-44F2-AEFD-755B4B32235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endParaRPr lang="en-US" altLang="ko-KR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73F842F-33F9-4ABF-A4B7-D5B1876AFB7E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aphic 97">
            <a:extLst>
              <a:ext uri="{FF2B5EF4-FFF2-40B4-BE49-F238E27FC236}">
                <a16:creationId xmlns:a16="http://schemas.microsoft.com/office/drawing/2014/main" xmlns="" id="{31A1EBE1-BBBA-41EE-BA98-770354781701}"/>
              </a:ext>
            </a:extLst>
          </p:cNvPr>
          <p:cNvGrpSpPr/>
          <p:nvPr/>
        </p:nvGrpSpPr>
        <p:grpSpPr>
          <a:xfrm rot="10800000">
            <a:off x="8538063" y="135307"/>
            <a:ext cx="3644412" cy="3920018"/>
            <a:chOff x="4866572" y="2110138"/>
            <a:chExt cx="1810639" cy="1947567"/>
          </a:xfrm>
          <a:solidFill>
            <a:schemeClr val="bg1">
              <a:alpha val="4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8B2FDEE-0DC1-4283-BB92-87FB56B5FC9E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B80BA0F-FBE9-4587-BD77-7C28FF7D76A5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6C6AFD7-D1A6-4562-B808-906D7CCCB4DE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3A16771-CF33-4854-9E99-8ACE3B794631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D56DD8C-4611-4A9F-9025-62A56B0C9221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6D5484A-C65B-44C8-B66A-73C6058D3A19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303D305-C79E-4B5F-9024-FE12FB4074D5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AEFAB40-4C86-45D2-A969-728C0BC3D486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45" y="2239147"/>
            <a:ext cx="2679404" cy="19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177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맑은 고딕</vt:lpstr>
      <vt:lpstr>Arial</vt:lpstr>
      <vt:lpstr>Calibri</vt:lpstr>
      <vt:lpstr>Calibri Light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62</cp:revision>
  <dcterms:created xsi:type="dcterms:W3CDTF">2020-01-20T05:08:25Z</dcterms:created>
  <dcterms:modified xsi:type="dcterms:W3CDTF">2024-04-24T10:28:08Z</dcterms:modified>
</cp:coreProperties>
</file>