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04" y="-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A64A-A9EE-BA4C-9166-97D2DEDAC0E6}" type="datetimeFigureOut">
              <a:rPr lang="en-US" smtClean="0"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C492-6499-8747-A06B-C55E97858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0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A64A-A9EE-BA4C-9166-97D2DEDAC0E6}" type="datetimeFigureOut">
              <a:rPr lang="en-US" smtClean="0"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C492-6499-8747-A06B-C55E97858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3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A64A-A9EE-BA4C-9166-97D2DEDAC0E6}" type="datetimeFigureOut">
              <a:rPr lang="en-US" smtClean="0"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C492-6499-8747-A06B-C55E97858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2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A64A-A9EE-BA4C-9166-97D2DEDAC0E6}" type="datetimeFigureOut">
              <a:rPr lang="en-US" smtClean="0"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C492-6499-8747-A06B-C55E97858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9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A64A-A9EE-BA4C-9166-97D2DEDAC0E6}" type="datetimeFigureOut">
              <a:rPr lang="en-US" smtClean="0"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C492-6499-8747-A06B-C55E97858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5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A64A-A9EE-BA4C-9166-97D2DEDAC0E6}" type="datetimeFigureOut">
              <a:rPr lang="en-US" smtClean="0"/>
              <a:t>9/28/14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C492-6499-8747-A06B-C55E97858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8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A64A-A9EE-BA4C-9166-97D2DEDAC0E6}" type="datetimeFigureOut">
              <a:rPr lang="en-US" smtClean="0"/>
              <a:t>9/28/14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C492-6499-8747-A06B-C55E97858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3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A64A-A9EE-BA4C-9166-97D2DEDAC0E6}" type="datetimeFigureOut">
              <a:rPr lang="en-US" smtClean="0"/>
              <a:t>9/28/14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C492-6499-8747-A06B-C55E97858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0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A64A-A9EE-BA4C-9166-97D2DEDAC0E6}" type="datetimeFigureOut">
              <a:rPr lang="en-US" smtClean="0"/>
              <a:t>9/28/14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C492-6499-8747-A06B-C55E97858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7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A64A-A9EE-BA4C-9166-97D2DEDAC0E6}" type="datetimeFigureOut">
              <a:rPr lang="en-US" smtClean="0"/>
              <a:t>9/28/14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C492-6499-8747-A06B-C55E97858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9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A64A-A9EE-BA4C-9166-97D2DEDAC0E6}" type="datetimeFigureOut">
              <a:rPr lang="en-US" smtClean="0"/>
              <a:t>9/28/14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C492-6499-8747-A06B-C55E97858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3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1A64A-A9EE-BA4C-9166-97D2DEDAC0E6}" type="datetimeFigureOut">
              <a:rPr lang="en-US" smtClean="0"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AC492-6499-8747-A06B-C55E97858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3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223149" y="66846"/>
            <a:ext cx="5782194" cy="5782194"/>
          </a:xfrm>
          <a:prstGeom prst="ellipse">
            <a:avLst/>
          </a:prstGeom>
          <a:solidFill>
            <a:srgbClr val="FFD3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60" b="89920" l="3293" r="100000">
                        <a14:foregroundMark x1="45754" y1="1760" x2="45754" y2="1760"/>
                        <a14:foregroundMark x1="92721" y1="18880" x2="92721" y2="18880"/>
                        <a14:foregroundMark x1="97400" y1="34080" x2="97400" y2="34080"/>
                        <a14:backgroundMark x1="25303" y1="54720" x2="25303" y2="54720"/>
                        <a14:backgroundMark x1="51646" y1="35040" x2="51646" y2="35040"/>
                        <a14:backgroundMark x1="32582" y1="69600" x2="32582" y2="696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07964" y="802154"/>
            <a:ext cx="4659286" cy="504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6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282700"/>
            <a:ext cx="4288536" cy="428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2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1612899"/>
            <a:ext cx="3621024" cy="36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5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1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2730500"/>
            <a:ext cx="183146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43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900"/>
            <a:ext cx="514807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7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0</Words>
  <Application>Microsoft Macintosh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Triconfudo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Musti</dc:creator>
  <cp:lastModifiedBy>Rohit Musti</cp:lastModifiedBy>
  <cp:revision>7</cp:revision>
  <dcterms:created xsi:type="dcterms:W3CDTF">2014-09-26T21:46:52Z</dcterms:created>
  <dcterms:modified xsi:type="dcterms:W3CDTF">2014-09-28T14:53:03Z</dcterms:modified>
</cp:coreProperties>
</file>