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media/image3.jpg" ContentType="image/png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9" r:id="rId1"/>
  </p:sldMasterIdLst>
  <p:notesMasterIdLst>
    <p:notesMasterId r:id="rId25"/>
  </p:notesMasterIdLst>
  <p:sldIdLst>
    <p:sldId id="256" r:id="rId2"/>
    <p:sldId id="267" r:id="rId3"/>
    <p:sldId id="269" r:id="rId4"/>
    <p:sldId id="264" r:id="rId5"/>
    <p:sldId id="270" r:id="rId6"/>
    <p:sldId id="271" r:id="rId7"/>
    <p:sldId id="272" r:id="rId8"/>
    <p:sldId id="273" r:id="rId9"/>
    <p:sldId id="258" r:id="rId10"/>
    <p:sldId id="265" r:id="rId11"/>
    <p:sldId id="259" r:id="rId12"/>
    <p:sldId id="260" r:id="rId13"/>
    <p:sldId id="263" r:id="rId14"/>
    <p:sldId id="266" r:id="rId15"/>
    <p:sldId id="268" r:id="rId16"/>
    <p:sldId id="279" r:id="rId17"/>
    <p:sldId id="280" r:id="rId18"/>
    <p:sldId id="281" r:id="rId19"/>
    <p:sldId id="276" r:id="rId20"/>
    <p:sldId id="277" r:id="rId21"/>
    <p:sldId id="261" r:id="rId22"/>
    <p:sldId id="262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21D0B6-05E9-461A-AB41-C5134C213524}" type="doc">
      <dgm:prSet loTypeId="urn:microsoft.com/office/officeart/2005/8/layout/vProcess5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s-ES"/>
        </a:p>
      </dgm:t>
    </dgm:pt>
    <dgm:pt modelId="{0489160B-FFEE-4696-AD00-B71AD0235E10}">
      <dgm:prSet/>
      <dgm:spPr/>
      <dgm:t>
        <a:bodyPr/>
        <a:lstStyle/>
        <a:p>
          <a:pPr algn="l" rtl="0"/>
          <a:r>
            <a:rPr lang="es-PE" dirty="0" smtClean="0"/>
            <a:t>Angular (comúnmente llamado Angular 2+ o Angular 2) es un </a:t>
          </a:r>
          <a:r>
            <a:rPr lang="es-PE" dirty="0" err="1" smtClean="0"/>
            <a:t>framework</a:t>
          </a:r>
          <a:r>
            <a:rPr lang="es-PE" dirty="0" smtClean="0"/>
            <a:t> para aplicaciones web desarrollado en </a:t>
          </a:r>
          <a:r>
            <a:rPr lang="es-PE" dirty="0" err="1" smtClean="0"/>
            <a:t>TypeScript</a:t>
          </a:r>
          <a:r>
            <a:rPr lang="es-PE" dirty="0" smtClean="0"/>
            <a:t>, de código abierto, mantenido por Google, que se utiliza para crear y mantener aplicaciones web de una sola página.</a:t>
          </a:r>
          <a:endParaRPr lang="es-PE" dirty="0"/>
        </a:p>
      </dgm:t>
    </dgm:pt>
    <dgm:pt modelId="{4536AADF-E7FE-4661-AAF7-8B9D7AAEB09C}" type="parTrans" cxnId="{8EFDA897-2CE7-4D70-98C3-0E8D9F3606B2}">
      <dgm:prSet/>
      <dgm:spPr/>
      <dgm:t>
        <a:bodyPr/>
        <a:lstStyle/>
        <a:p>
          <a:endParaRPr lang="es-ES"/>
        </a:p>
      </dgm:t>
    </dgm:pt>
    <dgm:pt modelId="{435FC563-83D3-458E-A6BC-48EE17A62BAE}" type="sibTrans" cxnId="{8EFDA897-2CE7-4D70-98C3-0E8D9F3606B2}">
      <dgm:prSet/>
      <dgm:spPr/>
      <dgm:t>
        <a:bodyPr/>
        <a:lstStyle/>
        <a:p>
          <a:endParaRPr lang="es-ES"/>
        </a:p>
      </dgm:t>
    </dgm:pt>
    <dgm:pt modelId="{8960085F-8841-4A26-94CB-D1CD94E06143}" type="pres">
      <dgm:prSet presAssocID="{EB21D0B6-05E9-461A-AB41-C5134C213524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D93C94E-4249-40F9-AC37-D1AB865856BB}" type="pres">
      <dgm:prSet presAssocID="{EB21D0B6-05E9-461A-AB41-C5134C213524}" presName="dummyMaxCanvas" presStyleCnt="0">
        <dgm:presLayoutVars/>
      </dgm:prSet>
      <dgm:spPr/>
    </dgm:pt>
    <dgm:pt modelId="{B273B89B-2DCF-43E4-8776-D5E196DF531B}" type="pres">
      <dgm:prSet presAssocID="{EB21D0B6-05E9-461A-AB41-C5134C213524}" presName="OneNode_1" presStyleLbl="node1" presStyleIdx="0" presStyleCnt="1" custScaleY="2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0CF7C07-CF7B-4ED8-B579-74EB696D65EB}" type="presOf" srcId="{EB21D0B6-05E9-461A-AB41-C5134C213524}" destId="{8960085F-8841-4A26-94CB-D1CD94E06143}" srcOrd="0" destOrd="0" presId="urn:microsoft.com/office/officeart/2005/8/layout/vProcess5"/>
    <dgm:cxn modelId="{8EFDA897-2CE7-4D70-98C3-0E8D9F3606B2}" srcId="{EB21D0B6-05E9-461A-AB41-C5134C213524}" destId="{0489160B-FFEE-4696-AD00-B71AD0235E10}" srcOrd="0" destOrd="0" parTransId="{4536AADF-E7FE-4661-AAF7-8B9D7AAEB09C}" sibTransId="{435FC563-83D3-458E-A6BC-48EE17A62BAE}"/>
    <dgm:cxn modelId="{B8B50F6B-8980-44D0-AAEA-C858218982B3}" type="presOf" srcId="{0489160B-FFEE-4696-AD00-B71AD0235E10}" destId="{B273B89B-2DCF-43E4-8776-D5E196DF531B}" srcOrd="0" destOrd="0" presId="urn:microsoft.com/office/officeart/2005/8/layout/vProcess5"/>
    <dgm:cxn modelId="{B84FED4D-EF1B-403C-8954-71E473E93F4C}" type="presParOf" srcId="{8960085F-8841-4A26-94CB-D1CD94E06143}" destId="{ED93C94E-4249-40F9-AC37-D1AB865856BB}" srcOrd="0" destOrd="0" presId="urn:microsoft.com/office/officeart/2005/8/layout/vProcess5"/>
    <dgm:cxn modelId="{60A00695-E66D-4448-AE30-61DDFA644387}" type="presParOf" srcId="{8960085F-8841-4A26-94CB-D1CD94E06143}" destId="{B273B89B-2DCF-43E4-8776-D5E196DF531B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3B89B-2DCF-43E4-8776-D5E196DF531B}">
      <dsp:nvSpPr>
        <dsp:cNvPr id="0" name=""/>
        <dsp:cNvSpPr/>
      </dsp:nvSpPr>
      <dsp:spPr>
        <a:xfrm>
          <a:off x="0" y="0"/>
          <a:ext cx="10041192" cy="18231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Angular (comúnmente llamado Angular 2+ o Angular 2) es un </a:t>
          </a:r>
          <a:r>
            <a:rPr lang="es-PE" sz="2600" kern="1200" dirty="0" err="1" smtClean="0"/>
            <a:t>framework</a:t>
          </a:r>
          <a:r>
            <a:rPr lang="es-PE" sz="2600" kern="1200" dirty="0" smtClean="0"/>
            <a:t> para aplicaciones web desarrollado en </a:t>
          </a:r>
          <a:r>
            <a:rPr lang="es-PE" sz="2600" kern="1200" dirty="0" err="1" smtClean="0"/>
            <a:t>TypeScript</a:t>
          </a:r>
          <a:r>
            <a:rPr lang="es-PE" sz="2600" kern="1200" dirty="0" smtClean="0"/>
            <a:t>, de código abierto, mantenido por Google, que se utiliza para crear y mantener aplicaciones web de una sola página.</a:t>
          </a:r>
          <a:endParaRPr lang="es-PE" sz="2600" kern="1200" dirty="0"/>
        </a:p>
      </dsp:txBody>
      <dsp:txXfrm>
        <a:off x="53399" y="53399"/>
        <a:ext cx="9934394" cy="1716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1C142-1800-4C83-8992-1F5C3F44CFBE}" type="datetimeFigureOut">
              <a:rPr lang="es-PE" smtClean="0"/>
              <a:t>18/07/2020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4EAA2-F527-43F3-A214-74FD2CB4D0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5483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8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884238" y="511175"/>
            <a:ext cx="8867776" cy="4989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9155" name="Notes Placeholder 9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 dirty="0">
              <a:latin typeface="Arial" charset="0"/>
            </a:endParaRPr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16"/>
              </a:spcBef>
              <a:buSzPct val="100000"/>
              <a:buFont typeface="Arial" charset="0"/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72297" indent="-297037" eaLnBrk="0" hangingPunct="0">
              <a:spcBef>
                <a:spcPts val="416"/>
              </a:spcBef>
              <a:buSzPct val="100000"/>
              <a:buFont typeface="Times New Roman" pitchFamily="18" charset="0"/>
              <a:defRPr sz="1100">
                <a:solidFill>
                  <a:srgbClr val="000000"/>
                </a:solidFill>
                <a:latin typeface="Arial" charset="0"/>
              </a:defRPr>
            </a:lvl2pPr>
            <a:lvl3pPr marL="1188149" indent="-237630" eaLnBrk="0" hangingPunct="0">
              <a:spcBef>
                <a:spcPts val="312"/>
              </a:spcBef>
              <a:buSzPct val="100000"/>
              <a:buFont typeface="Times New Roman" pitchFamily="18" charset="0"/>
              <a:buChar char="•"/>
              <a:defRPr sz="1100">
                <a:solidFill>
                  <a:srgbClr val="000000"/>
                </a:solidFill>
                <a:latin typeface="Arial" charset="0"/>
              </a:defRPr>
            </a:lvl3pPr>
            <a:lvl4pPr marL="1663408" indent="-237630" eaLnBrk="0" hangingPunct="0">
              <a:spcBef>
                <a:spcPts val="312"/>
              </a:spcBef>
              <a:buSzPct val="100000"/>
              <a:buFont typeface="Times New Roman" pitchFamily="18" charset="0"/>
              <a:buChar char="-"/>
              <a:defRPr sz="1100">
                <a:solidFill>
                  <a:srgbClr val="000000"/>
                </a:solidFill>
                <a:latin typeface="Arial" charset="0"/>
              </a:defRPr>
            </a:lvl4pPr>
            <a:lvl5pPr marL="2138667" indent="-237630" eaLnBrk="0" hangingPunct="0">
              <a:spcBef>
                <a:spcPts val="312"/>
              </a:spcBef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5pPr>
            <a:lvl6pPr marL="2613927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6pPr>
            <a:lvl7pPr marL="3089186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7pPr>
            <a:lvl8pPr marL="3564446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8pPr>
            <a:lvl9pPr marL="4039705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s-PE" sz="1100"/>
              <a:t>Oracle Database 12</a:t>
            </a:r>
            <a:r>
              <a:rPr lang="en-US" altLang="es-PE" sz="1100" i="1"/>
              <a:t>c</a:t>
            </a:r>
            <a:r>
              <a:rPr lang="en-US" altLang="es-PE" sz="1100"/>
              <a:t>: SQL Workshop I   1 - 3</a:t>
            </a:r>
          </a:p>
        </p:txBody>
      </p:sp>
    </p:spTree>
    <p:extLst>
      <p:ext uri="{BB962C8B-B14F-4D97-AF65-F5344CB8AC3E}">
        <p14:creationId xmlns:p14="http://schemas.microsoft.com/office/powerpoint/2010/main" val="4080120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8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884238" y="511175"/>
            <a:ext cx="8867776" cy="4989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9155" name="Notes Placeholder 9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 dirty="0">
              <a:latin typeface="Arial" charset="0"/>
            </a:endParaRPr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16"/>
              </a:spcBef>
              <a:buSzPct val="100000"/>
              <a:buFont typeface="Arial" charset="0"/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72297" indent="-297037" eaLnBrk="0" hangingPunct="0">
              <a:spcBef>
                <a:spcPts val="416"/>
              </a:spcBef>
              <a:buSzPct val="100000"/>
              <a:buFont typeface="Times New Roman" pitchFamily="18" charset="0"/>
              <a:defRPr sz="1100">
                <a:solidFill>
                  <a:srgbClr val="000000"/>
                </a:solidFill>
                <a:latin typeface="Arial" charset="0"/>
              </a:defRPr>
            </a:lvl2pPr>
            <a:lvl3pPr marL="1188149" indent="-237630" eaLnBrk="0" hangingPunct="0">
              <a:spcBef>
                <a:spcPts val="312"/>
              </a:spcBef>
              <a:buSzPct val="100000"/>
              <a:buFont typeface="Times New Roman" pitchFamily="18" charset="0"/>
              <a:buChar char="•"/>
              <a:defRPr sz="1100">
                <a:solidFill>
                  <a:srgbClr val="000000"/>
                </a:solidFill>
                <a:latin typeface="Arial" charset="0"/>
              </a:defRPr>
            </a:lvl3pPr>
            <a:lvl4pPr marL="1663408" indent="-237630" eaLnBrk="0" hangingPunct="0">
              <a:spcBef>
                <a:spcPts val="312"/>
              </a:spcBef>
              <a:buSzPct val="100000"/>
              <a:buFont typeface="Times New Roman" pitchFamily="18" charset="0"/>
              <a:buChar char="-"/>
              <a:defRPr sz="1100">
                <a:solidFill>
                  <a:srgbClr val="000000"/>
                </a:solidFill>
                <a:latin typeface="Arial" charset="0"/>
              </a:defRPr>
            </a:lvl4pPr>
            <a:lvl5pPr marL="2138667" indent="-237630" eaLnBrk="0" hangingPunct="0">
              <a:spcBef>
                <a:spcPts val="312"/>
              </a:spcBef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5pPr>
            <a:lvl6pPr marL="2613927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6pPr>
            <a:lvl7pPr marL="3089186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7pPr>
            <a:lvl8pPr marL="3564446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8pPr>
            <a:lvl9pPr marL="4039705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s-PE" sz="1100"/>
              <a:t>Oracle Database 12</a:t>
            </a:r>
            <a:r>
              <a:rPr lang="en-US" altLang="es-PE" sz="1100" i="1"/>
              <a:t>c</a:t>
            </a:r>
            <a:r>
              <a:rPr lang="en-US" altLang="es-PE" sz="1100"/>
              <a:t>: SQL Workshop I   1 - 3</a:t>
            </a:r>
          </a:p>
        </p:txBody>
      </p:sp>
    </p:spTree>
    <p:extLst>
      <p:ext uri="{BB962C8B-B14F-4D97-AF65-F5344CB8AC3E}">
        <p14:creationId xmlns:p14="http://schemas.microsoft.com/office/powerpoint/2010/main" val="2628896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DE2A59D-E06A-429A-91B0-69A2E1183B7F}" type="datetimeFigureOut">
              <a:rPr lang="es-PE" smtClean="0"/>
              <a:t>18/07/2020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7EC2EDE-3AA5-4AA0-A289-8FBE6CDFA1A4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4679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A59D-E06A-429A-91B0-69A2E1183B7F}" type="datetimeFigureOut">
              <a:rPr lang="es-PE" smtClean="0"/>
              <a:t>18/07/2020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2EDE-3AA5-4AA0-A289-8FBE6CDFA1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475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A59D-E06A-429A-91B0-69A2E1183B7F}" type="datetimeFigureOut">
              <a:rPr lang="es-PE" smtClean="0"/>
              <a:t>18/07/2020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2EDE-3AA5-4AA0-A289-8FBE6CDFA1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85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90419" y="1777429"/>
            <a:ext cx="2166160" cy="302700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72423" y="1777429"/>
            <a:ext cx="2166160" cy="302700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954426" y="1777429"/>
            <a:ext cx="2166160" cy="302700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236428" y="1777429"/>
            <a:ext cx="2166160" cy="302700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90418" y="5087616"/>
            <a:ext cx="2166162" cy="85179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  <a:p>
            <a:pPr marL="152396" lvl="1" indent="-152396">
              <a:buClr>
                <a:srgbClr val="E93B5C"/>
              </a:buClr>
            </a:pPr>
            <a:r>
              <a:rPr lang="en-US" dirty="0"/>
              <a:t>Second level</a:t>
            </a:r>
          </a:p>
          <a:p>
            <a:pPr marL="304792" lvl="2" indent="-152396">
              <a:buClr>
                <a:srgbClr val="E93B5C"/>
              </a:buClr>
            </a:pPr>
            <a:r>
              <a:rPr lang="en-US" dirty="0"/>
              <a:t>Third level</a:t>
            </a:r>
          </a:p>
          <a:p>
            <a:pPr marL="533387" lvl="3" indent="-228594">
              <a:buClr>
                <a:srgbClr val="E93B5C"/>
              </a:buClr>
            </a:pPr>
            <a:r>
              <a:rPr lang="en-US" dirty="0"/>
              <a:t>Fourth level</a:t>
            </a:r>
          </a:p>
          <a:p>
            <a:pPr marL="761981" lvl="4" indent="-228594">
              <a:buClr>
                <a:srgbClr val="E93B5C"/>
              </a:buClr>
            </a:pPr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72422" y="5087616"/>
            <a:ext cx="2166162" cy="85179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  <a:p>
            <a:pPr marL="152396" lvl="1" indent="-152396">
              <a:buClr>
                <a:srgbClr val="E93B5C"/>
              </a:buClr>
            </a:pPr>
            <a:r>
              <a:rPr lang="en-US" dirty="0"/>
              <a:t>Second level</a:t>
            </a:r>
          </a:p>
          <a:p>
            <a:pPr marL="304792" lvl="2" indent="-152396">
              <a:buClr>
                <a:srgbClr val="E93B5C"/>
              </a:buClr>
            </a:pPr>
            <a:r>
              <a:rPr lang="en-US" dirty="0"/>
              <a:t>Third level</a:t>
            </a:r>
          </a:p>
          <a:p>
            <a:pPr marL="533387" lvl="3" indent="-228594">
              <a:buClr>
                <a:srgbClr val="E93B5C"/>
              </a:buClr>
            </a:pPr>
            <a:r>
              <a:rPr lang="en-US" dirty="0"/>
              <a:t>Fourth level</a:t>
            </a:r>
          </a:p>
          <a:p>
            <a:pPr marL="761981" lvl="4" indent="-228594">
              <a:buClr>
                <a:srgbClr val="E93B5C"/>
              </a:buClr>
            </a:pPr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954425" y="5087616"/>
            <a:ext cx="2166162" cy="85179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  <a:p>
            <a:pPr marL="152396" lvl="1" indent="-152396">
              <a:buClr>
                <a:srgbClr val="E93B5C"/>
              </a:buClr>
            </a:pPr>
            <a:r>
              <a:rPr lang="en-US" dirty="0"/>
              <a:t>Second level</a:t>
            </a:r>
          </a:p>
          <a:p>
            <a:pPr marL="304792" lvl="2" indent="-152396">
              <a:buClr>
                <a:srgbClr val="E93B5C"/>
              </a:buClr>
            </a:pPr>
            <a:r>
              <a:rPr lang="en-US" dirty="0"/>
              <a:t>Third level</a:t>
            </a:r>
          </a:p>
          <a:p>
            <a:pPr marL="533387" lvl="3" indent="-228594">
              <a:buClr>
                <a:srgbClr val="E93B5C"/>
              </a:buClr>
            </a:pPr>
            <a:r>
              <a:rPr lang="en-US" dirty="0"/>
              <a:t>Fourth level</a:t>
            </a:r>
          </a:p>
          <a:p>
            <a:pPr marL="761981" lvl="4" indent="-228594">
              <a:buClr>
                <a:srgbClr val="E93B5C"/>
              </a:buClr>
            </a:pPr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7236427" y="5087616"/>
            <a:ext cx="2166162" cy="85179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  <a:p>
            <a:pPr marL="152396" lvl="1" indent="-152396">
              <a:buClr>
                <a:srgbClr val="E93B5C"/>
              </a:buClr>
            </a:pPr>
            <a:r>
              <a:rPr lang="en-US" dirty="0"/>
              <a:t>Second level</a:t>
            </a:r>
          </a:p>
          <a:p>
            <a:pPr marL="304792" lvl="2" indent="-152396">
              <a:buClr>
                <a:srgbClr val="E93B5C"/>
              </a:buClr>
            </a:pPr>
            <a:r>
              <a:rPr lang="en-US" dirty="0"/>
              <a:t>Third level</a:t>
            </a:r>
          </a:p>
          <a:p>
            <a:pPr marL="533387" lvl="3" indent="-228594">
              <a:buClr>
                <a:srgbClr val="E93B5C"/>
              </a:buClr>
            </a:pPr>
            <a:r>
              <a:rPr lang="en-US" dirty="0"/>
              <a:t>Fourth level</a:t>
            </a:r>
          </a:p>
          <a:p>
            <a:pPr marL="761981" lvl="4" indent="-228594">
              <a:buClr>
                <a:srgbClr val="E93B5C"/>
              </a:buClr>
            </a:pPr>
            <a:r>
              <a:rPr lang="en-US" dirty="0"/>
              <a:t>Fifth level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501857" y="1777429"/>
            <a:ext cx="2166160" cy="302700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9501856" y="5087616"/>
            <a:ext cx="2166162" cy="851799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152396" indent="-152396">
              <a:buClr>
                <a:srgbClr val="E93B5C"/>
              </a:buClr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304792" indent="-152396">
              <a:buClr>
                <a:srgbClr val="E93B5C"/>
              </a:buCl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533387" indent="-228594">
              <a:buClr>
                <a:srgbClr val="E93B5C"/>
              </a:buCl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761981" indent="-228594">
              <a:buClr>
                <a:srgbClr val="E93B5C"/>
              </a:buCl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0777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A59D-E06A-429A-91B0-69A2E1183B7F}" type="datetimeFigureOut">
              <a:rPr lang="es-PE" smtClean="0"/>
              <a:t>18/07/2020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2EDE-3AA5-4AA0-A289-8FBE6CDFA1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84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A59D-E06A-429A-91B0-69A2E1183B7F}" type="datetimeFigureOut">
              <a:rPr lang="es-PE" smtClean="0"/>
              <a:t>18/07/2020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2EDE-3AA5-4AA0-A289-8FBE6CDFA1A4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379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A59D-E06A-429A-91B0-69A2E1183B7F}" type="datetimeFigureOut">
              <a:rPr lang="es-PE" smtClean="0"/>
              <a:t>18/07/2020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2EDE-3AA5-4AA0-A289-8FBE6CDFA1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5714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A59D-E06A-429A-91B0-69A2E1183B7F}" type="datetimeFigureOut">
              <a:rPr lang="es-PE" smtClean="0"/>
              <a:t>18/07/2020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2EDE-3AA5-4AA0-A289-8FBE6CDFA1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371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A59D-E06A-429A-91B0-69A2E1183B7F}" type="datetimeFigureOut">
              <a:rPr lang="es-PE" smtClean="0"/>
              <a:t>18/07/2020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2EDE-3AA5-4AA0-A289-8FBE6CDFA1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53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A59D-E06A-429A-91B0-69A2E1183B7F}" type="datetimeFigureOut">
              <a:rPr lang="es-PE" smtClean="0"/>
              <a:t>18/07/2020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2EDE-3AA5-4AA0-A289-8FBE6CDFA1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0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A59D-E06A-429A-91B0-69A2E1183B7F}" type="datetimeFigureOut">
              <a:rPr lang="es-PE" smtClean="0"/>
              <a:t>18/07/2020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2EDE-3AA5-4AA0-A289-8FBE6CDFA1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8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A59D-E06A-429A-91B0-69A2E1183B7F}" type="datetimeFigureOut">
              <a:rPr lang="es-PE" smtClean="0"/>
              <a:t>18/07/2020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2EDE-3AA5-4AA0-A289-8FBE6CDFA1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98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DE2A59D-E06A-429A-91B0-69A2E1183B7F}" type="datetimeFigureOut">
              <a:rPr lang="es-PE" smtClean="0"/>
              <a:t>18/07/2020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7EC2EDE-3AA5-4AA0-A289-8FBE6CDFA1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317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41" r:id="rId2"/>
    <p:sldLayoutId id="2147484342" r:id="rId3"/>
    <p:sldLayoutId id="2147484343" r:id="rId4"/>
    <p:sldLayoutId id="2147484344" r:id="rId5"/>
    <p:sldLayoutId id="2147484345" r:id="rId6"/>
    <p:sldLayoutId id="2147484346" r:id="rId7"/>
    <p:sldLayoutId id="2147484347" r:id="rId8"/>
    <p:sldLayoutId id="2147484348" r:id="rId9"/>
    <p:sldLayoutId id="2147484349" r:id="rId10"/>
    <p:sldLayoutId id="2147484350" r:id="rId11"/>
    <p:sldLayoutId id="21474843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2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hyperlink" Target="https://netspecialiststechnologies.azurewebsites.net/Cursos/Registrar" TargetMode="External"/><Relationship Id="rId5" Type="http://schemas.openxmlformats.org/officeDocument/2006/relationships/hyperlink" Target="https://www.linkedin.com/in/anthonyjesusportillacano/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www.youtube.com/channel/UC0M-u5Ph4a8WYyoMRym3rUw?view_as=subscriber" TargetMode="Externa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thonyNek/DemoNetCoreAngular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50305" y="99949"/>
            <a:ext cx="10731055" cy="1325563"/>
          </a:xfrm>
        </p:spPr>
        <p:txBody>
          <a:bodyPr/>
          <a:lstStyle/>
          <a:p>
            <a:pPr algn="ctr"/>
            <a:r>
              <a:rPr lang="es-PE" sz="3600" dirty="0" smtClean="0"/>
              <a:t>Net Core –EF Core-</a:t>
            </a:r>
            <a:r>
              <a:rPr lang="es-PE" sz="3600" dirty="0" err="1" smtClean="0"/>
              <a:t>Sql</a:t>
            </a:r>
            <a:r>
              <a:rPr lang="es-PE" sz="3600" dirty="0" smtClean="0"/>
              <a:t> Server –Angular -</a:t>
            </a:r>
            <a:r>
              <a:rPr lang="es-PE" sz="3600" dirty="0" err="1" smtClean="0"/>
              <a:t>Azure</a:t>
            </a:r>
            <a:endParaRPr lang="es-PE" sz="3600" dirty="0"/>
          </a:p>
        </p:txBody>
      </p:sp>
      <p:sp>
        <p:nvSpPr>
          <p:cNvPr id="3" name="Subtítulo 2"/>
          <p:cNvSpPr>
            <a:spLocks noGrp="1"/>
          </p:cNvSpPr>
          <p:nvPr>
            <p:ph sz="half" idx="4294967295"/>
          </p:nvPr>
        </p:nvSpPr>
        <p:spPr>
          <a:xfrm>
            <a:off x="468598" y="5087557"/>
            <a:ext cx="10092722" cy="57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PE" sz="3600" dirty="0" smtClean="0"/>
              <a:t>Nombres y Apellidos: Anthony Portilla Cano</a:t>
            </a:r>
            <a:endParaRPr lang="es-PE" sz="3600" dirty="0"/>
          </a:p>
        </p:txBody>
      </p:sp>
      <p:pic>
        <p:nvPicPr>
          <p:cNvPr id="1036" name="Picture 12" descr="https://latinonet.online/assets/img/latinonet/Logo%20Hexago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055" y="1591056"/>
            <a:ext cx="2701749" cy="314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73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9441"/>
            <a:ext cx="10363200" cy="817561"/>
          </a:xfrm>
        </p:spPr>
        <p:txBody>
          <a:bodyPr>
            <a:normAutofit fontScale="90000"/>
          </a:bodyPr>
          <a:lstStyle/>
          <a:p>
            <a:pPr algn="ctr"/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>ASP .NET </a:t>
            </a:r>
            <a:r>
              <a:rPr lang="es-PE" dirty="0"/>
              <a:t>MVC Core.</a:t>
            </a:r>
            <a:br>
              <a:rPr lang="es-PE" dirty="0"/>
            </a:b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831" y="1927002"/>
            <a:ext cx="4650993" cy="352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8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30"/>
          <p:cNvSpPr txBox="1">
            <a:spLocks noChangeArrowheads="1"/>
          </p:cNvSpPr>
          <p:nvPr/>
        </p:nvSpPr>
        <p:spPr>
          <a:xfrm>
            <a:off x="628650" y="365126"/>
            <a:ext cx="101612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E93B5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altLang="es-PE" dirty="0" smtClean="0"/>
              <a:t>Evolución de ASP.NET MVC.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smtClean="0"/>
              <a:t> </a:t>
            </a:r>
            <a:endParaRPr lang="es-PE" dirty="0"/>
          </a:p>
        </p:txBody>
      </p:sp>
      <p:pic>
        <p:nvPicPr>
          <p:cNvPr id="9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" y="1816481"/>
            <a:ext cx="8229600" cy="181661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2"/>
          <p:cNvSpPr/>
          <p:nvPr/>
        </p:nvSpPr>
        <p:spPr>
          <a:xfrm>
            <a:off x="582930" y="400129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lvl="2" indent="-342900" algn="just">
              <a:buFont typeface="Wingdings" panose="05000000000000000000" pitchFamily="2" charset="2"/>
              <a:buChar char="ü"/>
              <a:defRPr/>
            </a:pPr>
            <a:r>
              <a:rPr lang="es-PE" dirty="0" smtClean="0"/>
              <a:t>ASP. MVC 1.0</a:t>
            </a:r>
          </a:p>
          <a:p>
            <a:pPr marL="685800" lvl="2" indent="-342900" algn="just">
              <a:buFont typeface="Wingdings" panose="05000000000000000000" pitchFamily="2" charset="2"/>
              <a:buChar char="ü"/>
              <a:defRPr/>
            </a:pPr>
            <a:r>
              <a:rPr lang="es-PE" dirty="0"/>
              <a:t>ASP. MVC </a:t>
            </a:r>
            <a:r>
              <a:rPr lang="es-PE" dirty="0" smtClean="0"/>
              <a:t>2.0</a:t>
            </a:r>
          </a:p>
          <a:p>
            <a:pPr marL="685800" lvl="2" indent="-342900" algn="just">
              <a:buFont typeface="Wingdings" panose="05000000000000000000" pitchFamily="2" charset="2"/>
              <a:buChar char="ü"/>
              <a:defRPr/>
            </a:pPr>
            <a:r>
              <a:rPr lang="es-PE" dirty="0"/>
              <a:t>ASP. MVC </a:t>
            </a:r>
            <a:r>
              <a:rPr lang="es-PE" dirty="0" smtClean="0"/>
              <a:t>3.0</a:t>
            </a:r>
          </a:p>
          <a:p>
            <a:pPr marL="685800" lvl="2" indent="-342900" algn="just">
              <a:buFont typeface="Wingdings" panose="05000000000000000000" pitchFamily="2" charset="2"/>
              <a:buChar char="ü"/>
              <a:defRPr/>
            </a:pPr>
            <a:r>
              <a:rPr lang="es-PE" dirty="0"/>
              <a:t>ASP. MVC </a:t>
            </a:r>
            <a:r>
              <a:rPr lang="es-PE" dirty="0" smtClean="0"/>
              <a:t>4.0</a:t>
            </a:r>
          </a:p>
          <a:p>
            <a:pPr marL="685800" lvl="2" indent="-342900" algn="just">
              <a:buFont typeface="Wingdings" panose="05000000000000000000" pitchFamily="2" charset="2"/>
              <a:buChar char="ü"/>
              <a:defRPr/>
            </a:pPr>
            <a:r>
              <a:rPr lang="es-PE" dirty="0"/>
              <a:t>ASP. MVC </a:t>
            </a:r>
            <a:r>
              <a:rPr lang="es-PE" dirty="0" smtClean="0"/>
              <a:t>5.0</a:t>
            </a:r>
          </a:p>
          <a:p>
            <a:pPr marL="685800" lvl="2" indent="-342900" algn="just">
              <a:buFont typeface="Wingdings" panose="05000000000000000000" pitchFamily="2" charset="2"/>
              <a:buChar char="ü"/>
              <a:defRPr/>
            </a:pPr>
            <a:r>
              <a:rPr lang="es-PE" dirty="0"/>
              <a:t>ASP. MVC </a:t>
            </a:r>
            <a:r>
              <a:rPr lang="es-PE" dirty="0" smtClean="0"/>
              <a:t>6.0</a:t>
            </a:r>
          </a:p>
          <a:p>
            <a:pPr marL="685800" lvl="2" indent="-342900" algn="just">
              <a:buFont typeface="Wingdings" panose="05000000000000000000" pitchFamily="2" charset="2"/>
              <a:buChar char="ü"/>
              <a:defRPr/>
            </a:pPr>
            <a:r>
              <a:rPr lang="es-PE" dirty="0" smtClean="0"/>
              <a:t>ASP. MVC CORE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5401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smtClean="0"/>
              <a:t> </a:t>
            </a:r>
            <a:endParaRPr lang="es-PE" dirty="0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title"/>
          </p:nvPr>
        </p:nvSpPr>
        <p:spPr>
          <a:xfrm>
            <a:off x="802386" y="401069"/>
            <a:ext cx="11057382" cy="997964"/>
          </a:xfrm>
        </p:spPr>
        <p:txBody>
          <a:bodyPr>
            <a:normAutofit/>
          </a:bodyPr>
          <a:lstStyle/>
          <a:p>
            <a:r>
              <a:rPr lang="es-PE" altLang="es-PE" dirty="0"/>
              <a:t>Análisis del Ciclo de Vida de un </a:t>
            </a:r>
            <a:r>
              <a:rPr lang="es-PE" altLang="es-PE" dirty="0" err="1"/>
              <a:t>Request</a:t>
            </a:r>
            <a:r>
              <a:rPr lang="es-PE" altLang="es-PE" dirty="0"/>
              <a:t>.</a:t>
            </a:r>
            <a:endParaRPr lang="es-PE" altLang="es-PE" dirty="0" smtClean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628650" y="1825625"/>
            <a:ext cx="10536174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smtClean="0"/>
              <a:t> </a:t>
            </a:r>
            <a:endParaRPr lang="es-PE" dirty="0"/>
          </a:p>
        </p:txBody>
      </p:sp>
      <p:pic>
        <p:nvPicPr>
          <p:cNvPr id="12" name="Content Placeholder 3" descr="http://image.slidesharecdn.com/webdevelopmentusingasp-netmvcathec-130327100529-phpapp02/95/web-development-using-aspnet-mvc-at-hec-18-638.jpg?cb=1364378790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356" y="1626870"/>
            <a:ext cx="8118453" cy="4562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836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smtClean="0"/>
              <a:t> </a:t>
            </a:r>
            <a:endParaRPr lang="es-PE" dirty="0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title"/>
          </p:nvPr>
        </p:nvSpPr>
        <p:spPr>
          <a:xfrm>
            <a:off x="683514" y="-46683"/>
            <a:ext cx="10536174" cy="1325563"/>
          </a:xfrm>
        </p:spPr>
        <p:txBody>
          <a:bodyPr/>
          <a:lstStyle/>
          <a:p>
            <a:pPr algn="ctr"/>
            <a:r>
              <a:rPr lang="es-PE" sz="4400" dirty="0"/>
              <a:t>ASP .NET WEB API</a:t>
            </a:r>
            <a:endParaRPr lang="en-US" sz="4400" b="1" dirty="0">
              <a:solidFill>
                <a:srgbClr val="E93B5C"/>
              </a:solidFill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628650" y="1825625"/>
            <a:ext cx="10536174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smtClean="0"/>
              <a:t> </a:t>
            </a:r>
            <a:endParaRPr lang="es-PE" dirty="0"/>
          </a:p>
        </p:txBody>
      </p:sp>
      <p:grpSp>
        <p:nvGrpSpPr>
          <p:cNvPr id="6" name="object 3"/>
          <p:cNvGrpSpPr/>
          <p:nvPr/>
        </p:nvGrpSpPr>
        <p:grpSpPr>
          <a:xfrm>
            <a:off x="2656333" y="2465750"/>
            <a:ext cx="1236345" cy="1179830"/>
            <a:chOff x="1132332" y="2465750"/>
            <a:chExt cx="1236345" cy="1179830"/>
          </a:xfrm>
        </p:grpSpPr>
        <p:sp>
          <p:nvSpPr>
            <p:cNvPr id="9" name="object 4"/>
            <p:cNvSpPr/>
            <p:nvPr/>
          </p:nvSpPr>
          <p:spPr>
            <a:xfrm>
              <a:off x="1141408" y="2465750"/>
              <a:ext cx="1216298" cy="11797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/>
            <p:cNvSpPr/>
            <p:nvPr/>
          </p:nvSpPr>
          <p:spPr>
            <a:xfrm>
              <a:off x="1132332" y="2726435"/>
              <a:ext cx="1235976" cy="9189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6"/>
            <p:cNvSpPr/>
            <p:nvPr/>
          </p:nvSpPr>
          <p:spPr>
            <a:xfrm>
              <a:off x="1179576" y="2481071"/>
              <a:ext cx="1144905" cy="1108075"/>
            </a:xfrm>
            <a:custGeom>
              <a:avLst/>
              <a:gdLst/>
              <a:ahLst/>
              <a:cxnLst/>
              <a:rect l="l" t="t" r="r" b="b"/>
              <a:pathLst>
                <a:path w="1144905" h="1108075">
                  <a:moveTo>
                    <a:pt x="572262" y="0"/>
                  </a:moveTo>
                  <a:lnTo>
                    <a:pt x="505514" y="1242"/>
                  </a:lnTo>
                  <a:lnTo>
                    <a:pt x="441031" y="4877"/>
                  </a:lnTo>
                  <a:lnTo>
                    <a:pt x="379241" y="10765"/>
                  </a:lnTo>
                  <a:lnTo>
                    <a:pt x="320573" y="18769"/>
                  </a:lnTo>
                  <a:lnTo>
                    <a:pt x="265456" y="28749"/>
                  </a:lnTo>
                  <a:lnTo>
                    <a:pt x="214319" y="40568"/>
                  </a:lnTo>
                  <a:lnTo>
                    <a:pt x="167592" y="54086"/>
                  </a:lnTo>
                  <a:lnTo>
                    <a:pt x="125703" y="69165"/>
                  </a:lnTo>
                  <a:lnTo>
                    <a:pt x="89081" y="85666"/>
                  </a:lnTo>
                  <a:lnTo>
                    <a:pt x="33356" y="122381"/>
                  </a:lnTo>
                  <a:lnTo>
                    <a:pt x="3849" y="163123"/>
                  </a:lnTo>
                  <a:lnTo>
                    <a:pt x="0" y="184657"/>
                  </a:lnTo>
                  <a:lnTo>
                    <a:pt x="0" y="923289"/>
                  </a:lnTo>
                  <a:lnTo>
                    <a:pt x="15111" y="965629"/>
                  </a:lnTo>
                  <a:lnTo>
                    <a:pt x="58156" y="1004496"/>
                  </a:lnTo>
                  <a:lnTo>
                    <a:pt x="125703" y="1038782"/>
                  </a:lnTo>
                  <a:lnTo>
                    <a:pt x="167592" y="1053861"/>
                  </a:lnTo>
                  <a:lnTo>
                    <a:pt x="214319" y="1067379"/>
                  </a:lnTo>
                  <a:lnTo>
                    <a:pt x="265456" y="1079198"/>
                  </a:lnTo>
                  <a:lnTo>
                    <a:pt x="320573" y="1089178"/>
                  </a:lnTo>
                  <a:lnTo>
                    <a:pt x="379241" y="1097182"/>
                  </a:lnTo>
                  <a:lnTo>
                    <a:pt x="441031" y="1103070"/>
                  </a:lnTo>
                  <a:lnTo>
                    <a:pt x="505514" y="1106705"/>
                  </a:lnTo>
                  <a:lnTo>
                    <a:pt x="572262" y="1107948"/>
                  </a:lnTo>
                  <a:lnTo>
                    <a:pt x="639009" y="1106705"/>
                  </a:lnTo>
                  <a:lnTo>
                    <a:pt x="703492" y="1103070"/>
                  </a:lnTo>
                  <a:lnTo>
                    <a:pt x="765282" y="1097182"/>
                  </a:lnTo>
                  <a:lnTo>
                    <a:pt x="823950" y="1089178"/>
                  </a:lnTo>
                  <a:lnTo>
                    <a:pt x="879067" y="1079198"/>
                  </a:lnTo>
                  <a:lnTo>
                    <a:pt x="930204" y="1067379"/>
                  </a:lnTo>
                  <a:lnTo>
                    <a:pt x="976931" y="1053861"/>
                  </a:lnTo>
                  <a:lnTo>
                    <a:pt x="1018820" y="1038782"/>
                  </a:lnTo>
                  <a:lnTo>
                    <a:pt x="1055442" y="1022281"/>
                  </a:lnTo>
                  <a:lnTo>
                    <a:pt x="1111167" y="985566"/>
                  </a:lnTo>
                  <a:lnTo>
                    <a:pt x="1140674" y="944824"/>
                  </a:lnTo>
                  <a:lnTo>
                    <a:pt x="1144524" y="923289"/>
                  </a:lnTo>
                  <a:lnTo>
                    <a:pt x="1144524" y="184657"/>
                  </a:lnTo>
                  <a:lnTo>
                    <a:pt x="1129412" y="142318"/>
                  </a:lnTo>
                  <a:lnTo>
                    <a:pt x="1086367" y="103451"/>
                  </a:lnTo>
                  <a:lnTo>
                    <a:pt x="1018820" y="69165"/>
                  </a:lnTo>
                  <a:lnTo>
                    <a:pt x="976931" y="54086"/>
                  </a:lnTo>
                  <a:lnTo>
                    <a:pt x="930204" y="40568"/>
                  </a:lnTo>
                  <a:lnTo>
                    <a:pt x="879067" y="28749"/>
                  </a:lnTo>
                  <a:lnTo>
                    <a:pt x="823950" y="18769"/>
                  </a:lnTo>
                  <a:lnTo>
                    <a:pt x="765282" y="10765"/>
                  </a:lnTo>
                  <a:lnTo>
                    <a:pt x="703492" y="4877"/>
                  </a:lnTo>
                  <a:lnTo>
                    <a:pt x="639009" y="1242"/>
                  </a:lnTo>
                  <a:lnTo>
                    <a:pt x="572262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7"/>
            <p:cNvSpPr/>
            <p:nvPr/>
          </p:nvSpPr>
          <p:spPr>
            <a:xfrm>
              <a:off x="1179576" y="2481071"/>
              <a:ext cx="1144905" cy="1108075"/>
            </a:xfrm>
            <a:custGeom>
              <a:avLst/>
              <a:gdLst/>
              <a:ahLst/>
              <a:cxnLst/>
              <a:rect l="l" t="t" r="r" b="b"/>
              <a:pathLst>
                <a:path w="1144905" h="1108075">
                  <a:moveTo>
                    <a:pt x="1144524" y="184657"/>
                  </a:moveTo>
                  <a:lnTo>
                    <a:pt x="1129412" y="226997"/>
                  </a:lnTo>
                  <a:lnTo>
                    <a:pt x="1086367" y="265864"/>
                  </a:lnTo>
                  <a:lnTo>
                    <a:pt x="1018820" y="300150"/>
                  </a:lnTo>
                  <a:lnTo>
                    <a:pt x="976931" y="315229"/>
                  </a:lnTo>
                  <a:lnTo>
                    <a:pt x="930204" y="328747"/>
                  </a:lnTo>
                  <a:lnTo>
                    <a:pt x="879067" y="340566"/>
                  </a:lnTo>
                  <a:lnTo>
                    <a:pt x="823950" y="350546"/>
                  </a:lnTo>
                  <a:lnTo>
                    <a:pt x="765282" y="358550"/>
                  </a:lnTo>
                  <a:lnTo>
                    <a:pt x="703492" y="364438"/>
                  </a:lnTo>
                  <a:lnTo>
                    <a:pt x="639009" y="368073"/>
                  </a:lnTo>
                  <a:lnTo>
                    <a:pt x="572262" y="369315"/>
                  </a:lnTo>
                  <a:lnTo>
                    <a:pt x="505514" y="368073"/>
                  </a:lnTo>
                  <a:lnTo>
                    <a:pt x="441031" y="364438"/>
                  </a:lnTo>
                  <a:lnTo>
                    <a:pt x="379241" y="358550"/>
                  </a:lnTo>
                  <a:lnTo>
                    <a:pt x="320573" y="350546"/>
                  </a:lnTo>
                  <a:lnTo>
                    <a:pt x="265456" y="340566"/>
                  </a:lnTo>
                  <a:lnTo>
                    <a:pt x="214319" y="328747"/>
                  </a:lnTo>
                  <a:lnTo>
                    <a:pt x="167592" y="315229"/>
                  </a:lnTo>
                  <a:lnTo>
                    <a:pt x="125703" y="300150"/>
                  </a:lnTo>
                  <a:lnTo>
                    <a:pt x="89081" y="283649"/>
                  </a:lnTo>
                  <a:lnTo>
                    <a:pt x="33356" y="246934"/>
                  </a:lnTo>
                  <a:lnTo>
                    <a:pt x="3849" y="206192"/>
                  </a:lnTo>
                  <a:lnTo>
                    <a:pt x="0" y="184657"/>
                  </a:lnTo>
                </a:path>
                <a:path w="1144905" h="1108075">
                  <a:moveTo>
                    <a:pt x="0" y="184657"/>
                  </a:moveTo>
                  <a:lnTo>
                    <a:pt x="15111" y="142318"/>
                  </a:lnTo>
                  <a:lnTo>
                    <a:pt x="58156" y="103451"/>
                  </a:lnTo>
                  <a:lnTo>
                    <a:pt x="125703" y="69165"/>
                  </a:lnTo>
                  <a:lnTo>
                    <a:pt x="167592" y="54086"/>
                  </a:lnTo>
                  <a:lnTo>
                    <a:pt x="214319" y="40568"/>
                  </a:lnTo>
                  <a:lnTo>
                    <a:pt x="265456" y="28749"/>
                  </a:lnTo>
                  <a:lnTo>
                    <a:pt x="320573" y="18769"/>
                  </a:lnTo>
                  <a:lnTo>
                    <a:pt x="379241" y="10765"/>
                  </a:lnTo>
                  <a:lnTo>
                    <a:pt x="441031" y="4877"/>
                  </a:lnTo>
                  <a:lnTo>
                    <a:pt x="505514" y="1242"/>
                  </a:lnTo>
                  <a:lnTo>
                    <a:pt x="572262" y="0"/>
                  </a:lnTo>
                  <a:lnTo>
                    <a:pt x="639009" y="1242"/>
                  </a:lnTo>
                  <a:lnTo>
                    <a:pt x="703492" y="4877"/>
                  </a:lnTo>
                  <a:lnTo>
                    <a:pt x="765282" y="10765"/>
                  </a:lnTo>
                  <a:lnTo>
                    <a:pt x="823950" y="18769"/>
                  </a:lnTo>
                  <a:lnTo>
                    <a:pt x="879067" y="28749"/>
                  </a:lnTo>
                  <a:lnTo>
                    <a:pt x="930204" y="40568"/>
                  </a:lnTo>
                  <a:lnTo>
                    <a:pt x="976931" y="54086"/>
                  </a:lnTo>
                  <a:lnTo>
                    <a:pt x="1018820" y="69165"/>
                  </a:lnTo>
                  <a:lnTo>
                    <a:pt x="1055442" y="85666"/>
                  </a:lnTo>
                  <a:lnTo>
                    <a:pt x="1111167" y="122381"/>
                  </a:lnTo>
                  <a:lnTo>
                    <a:pt x="1140674" y="163123"/>
                  </a:lnTo>
                  <a:lnTo>
                    <a:pt x="1144524" y="184657"/>
                  </a:lnTo>
                  <a:lnTo>
                    <a:pt x="1144524" y="923289"/>
                  </a:lnTo>
                  <a:lnTo>
                    <a:pt x="1129412" y="965629"/>
                  </a:lnTo>
                  <a:lnTo>
                    <a:pt x="1086367" y="1004496"/>
                  </a:lnTo>
                  <a:lnTo>
                    <a:pt x="1018820" y="1038782"/>
                  </a:lnTo>
                  <a:lnTo>
                    <a:pt x="976931" y="1053861"/>
                  </a:lnTo>
                  <a:lnTo>
                    <a:pt x="930204" y="1067379"/>
                  </a:lnTo>
                  <a:lnTo>
                    <a:pt x="879067" y="1079198"/>
                  </a:lnTo>
                  <a:lnTo>
                    <a:pt x="823950" y="1089178"/>
                  </a:lnTo>
                  <a:lnTo>
                    <a:pt x="765282" y="1097182"/>
                  </a:lnTo>
                  <a:lnTo>
                    <a:pt x="703492" y="1103070"/>
                  </a:lnTo>
                  <a:lnTo>
                    <a:pt x="639009" y="1106705"/>
                  </a:lnTo>
                  <a:lnTo>
                    <a:pt x="572262" y="1107948"/>
                  </a:lnTo>
                  <a:lnTo>
                    <a:pt x="505514" y="1106705"/>
                  </a:lnTo>
                  <a:lnTo>
                    <a:pt x="441031" y="1103070"/>
                  </a:lnTo>
                  <a:lnTo>
                    <a:pt x="379241" y="1097182"/>
                  </a:lnTo>
                  <a:lnTo>
                    <a:pt x="320573" y="1089178"/>
                  </a:lnTo>
                  <a:lnTo>
                    <a:pt x="265456" y="1079198"/>
                  </a:lnTo>
                  <a:lnTo>
                    <a:pt x="214319" y="1067379"/>
                  </a:lnTo>
                  <a:lnTo>
                    <a:pt x="167592" y="1053861"/>
                  </a:lnTo>
                  <a:lnTo>
                    <a:pt x="125703" y="1038782"/>
                  </a:lnTo>
                  <a:lnTo>
                    <a:pt x="89081" y="1022281"/>
                  </a:lnTo>
                  <a:lnTo>
                    <a:pt x="33356" y="985566"/>
                  </a:lnTo>
                  <a:lnTo>
                    <a:pt x="3849" y="944824"/>
                  </a:lnTo>
                  <a:lnTo>
                    <a:pt x="0" y="923289"/>
                  </a:lnTo>
                  <a:lnTo>
                    <a:pt x="0" y="18465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8"/>
          <p:cNvSpPr txBox="1"/>
          <p:nvPr/>
        </p:nvSpPr>
        <p:spPr>
          <a:xfrm>
            <a:off x="2838070" y="2803017"/>
            <a:ext cx="8769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tor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ge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16" name="object 9"/>
          <p:cNvGrpSpPr/>
          <p:nvPr/>
        </p:nvGrpSpPr>
        <p:grpSpPr>
          <a:xfrm>
            <a:off x="2510027" y="3582923"/>
            <a:ext cx="1584960" cy="919480"/>
            <a:chOff x="986027" y="3582923"/>
            <a:chExt cx="1584960" cy="919480"/>
          </a:xfrm>
        </p:grpSpPr>
        <p:sp>
          <p:nvSpPr>
            <p:cNvPr id="17" name="object 10"/>
            <p:cNvSpPr/>
            <p:nvPr/>
          </p:nvSpPr>
          <p:spPr>
            <a:xfrm>
              <a:off x="993647" y="3637762"/>
              <a:ext cx="1569719" cy="7315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1"/>
            <p:cNvSpPr/>
            <p:nvPr/>
          </p:nvSpPr>
          <p:spPr>
            <a:xfrm>
              <a:off x="986027" y="3582923"/>
              <a:ext cx="1584960" cy="9189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2"/>
            <p:cNvSpPr/>
            <p:nvPr/>
          </p:nvSpPr>
          <p:spPr>
            <a:xfrm>
              <a:off x="1040891" y="3662171"/>
              <a:ext cx="1480185" cy="641985"/>
            </a:xfrm>
            <a:custGeom>
              <a:avLst/>
              <a:gdLst/>
              <a:ahLst/>
              <a:cxnLst/>
              <a:rect l="l" t="t" r="r" b="b"/>
              <a:pathLst>
                <a:path w="1480185" h="641985">
                  <a:moveTo>
                    <a:pt x="1372870" y="0"/>
                  </a:moveTo>
                  <a:lnTo>
                    <a:pt x="106934" y="0"/>
                  </a:lnTo>
                  <a:lnTo>
                    <a:pt x="65311" y="8403"/>
                  </a:lnTo>
                  <a:lnTo>
                    <a:pt x="31321" y="31321"/>
                  </a:lnTo>
                  <a:lnTo>
                    <a:pt x="8403" y="65311"/>
                  </a:lnTo>
                  <a:lnTo>
                    <a:pt x="0" y="106933"/>
                  </a:lnTo>
                  <a:lnTo>
                    <a:pt x="0" y="534669"/>
                  </a:lnTo>
                  <a:lnTo>
                    <a:pt x="8403" y="576292"/>
                  </a:lnTo>
                  <a:lnTo>
                    <a:pt x="31321" y="610282"/>
                  </a:lnTo>
                  <a:lnTo>
                    <a:pt x="65311" y="633200"/>
                  </a:lnTo>
                  <a:lnTo>
                    <a:pt x="106934" y="641603"/>
                  </a:lnTo>
                  <a:lnTo>
                    <a:pt x="1372870" y="641603"/>
                  </a:lnTo>
                  <a:lnTo>
                    <a:pt x="1414492" y="633200"/>
                  </a:lnTo>
                  <a:lnTo>
                    <a:pt x="1448482" y="610282"/>
                  </a:lnTo>
                  <a:lnTo>
                    <a:pt x="1471400" y="576292"/>
                  </a:lnTo>
                  <a:lnTo>
                    <a:pt x="1479804" y="534669"/>
                  </a:lnTo>
                  <a:lnTo>
                    <a:pt x="1479804" y="106933"/>
                  </a:lnTo>
                  <a:lnTo>
                    <a:pt x="1471400" y="65311"/>
                  </a:lnTo>
                  <a:lnTo>
                    <a:pt x="1448482" y="31321"/>
                  </a:lnTo>
                  <a:lnTo>
                    <a:pt x="1414492" y="8403"/>
                  </a:lnTo>
                  <a:lnTo>
                    <a:pt x="137287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3"/>
            <p:cNvSpPr/>
            <p:nvPr/>
          </p:nvSpPr>
          <p:spPr>
            <a:xfrm>
              <a:off x="1040891" y="3662171"/>
              <a:ext cx="1480185" cy="641985"/>
            </a:xfrm>
            <a:custGeom>
              <a:avLst/>
              <a:gdLst/>
              <a:ahLst/>
              <a:cxnLst/>
              <a:rect l="l" t="t" r="r" b="b"/>
              <a:pathLst>
                <a:path w="1480185" h="641985">
                  <a:moveTo>
                    <a:pt x="0" y="106933"/>
                  </a:moveTo>
                  <a:lnTo>
                    <a:pt x="8403" y="65311"/>
                  </a:lnTo>
                  <a:lnTo>
                    <a:pt x="31321" y="31321"/>
                  </a:lnTo>
                  <a:lnTo>
                    <a:pt x="65311" y="8403"/>
                  </a:lnTo>
                  <a:lnTo>
                    <a:pt x="106934" y="0"/>
                  </a:lnTo>
                  <a:lnTo>
                    <a:pt x="1372870" y="0"/>
                  </a:lnTo>
                  <a:lnTo>
                    <a:pt x="1414492" y="8403"/>
                  </a:lnTo>
                  <a:lnTo>
                    <a:pt x="1448482" y="31321"/>
                  </a:lnTo>
                  <a:lnTo>
                    <a:pt x="1471400" y="65311"/>
                  </a:lnTo>
                  <a:lnTo>
                    <a:pt x="1479804" y="106933"/>
                  </a:lnTo>
                  <a:lnTo>
                    <a:pt x="1479804" y="534669"/>
                  </a:lnTo>
                  <a:lnTo>
                    <a:pt x="1471400" y="576292"/>
                  </a:lnTo>
                  <a:lnTo>
                    <a:pt x="1448482" y="610282"/>
                  </a:lnTo>
                  <a:lnTo>
                    <a:pt x="1414492" y="633200"/>
                  </a:lnTo>
                  <a:lnTo>
                    <a:pt x="1372870" y="641603"/>
                  </a:lnTo>
                  <a:lnTo>
                    <a:pt x="106934" y="641603"/>
                  </a:lnTo>
                  <a:lnTo>
                    <a:pt x="65311" y="633200"/>
                  </a:lnTo>
                  <a:lnTo>
                    <a:pt x="31321" y="610282"/>
                  </a:lnTo>
                  <a:lnTo>
                    <a:pt x="8403" y="576292"/>
                  </a:lnTo>
                  <a:lnTo>
                    <a:pt x="0" y="534669"/>
                  </a:lnTo>
                  <a:lnTo>
                    <a:pt x="0" y="10693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4"/>
          <p:cNvSpPr txBox="1"/>
          <p:nvPr/>
        </p:nvSpPr>
        <p:spPr>
          <a:xfrm>
            <a:off x="2692400" y="3658871"/>
            <a:ext cx="12242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0835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Data  Layer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(EF)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2" name="object 15"/>
          <p:cNvGrpSpPr/>
          <p:nvPr/>
        </p:nvGrpSpPr>
        <p:grpSpPr>
          <a:xfrm>
            <a:off x="5422288" y="3506502"/>
            <a:ext cx="4022725" cy="2468245"/>
            <a:chOff x="3898287" y="3506501"/>
            <a:chExt cx="4022725" cy="2468245"/>
          </a:xfrm>
        </p:grpSpPr>
        <p:sp>
          <p:nvSpPr>
            <p:cNvPr id="23" name="object 16"/>
            <p:cNvSpPr/>
            <p:nvPr/>
          </p:nvSpPr>
          <p:spPr>
            <a:xfrm>
              <a:off x="3898287" y="3506501"/>
              <a:ext cx="1653317" cy="90540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7"/>
            <p:cNvSpPr/>
            <p:nvPr/>
          </p:nvSpPr>
          <p:spPr>
            <a:xfrm>
              <a:off x="5577289" y="4648638"/>
              <a:ext cx="2330450" cy="1313180"/>
            </a:xfrm>
            <a:custGeom>
              <a:avLst/>
              <a:gdLst/>
              <a:ahLst/>
              <a:cxnLst/>
              <a:rect l="l" t="t" r="r" b="b"/>
              <a:pathLst>
                <a:path w="2330450" h="1313179">
                  <a:moveTo>
                    <a:pt x="1424111" y="0"/>
                  </a:moveTo>
                  <a:lnTo>
                    <a:pt x="1372619" y="4110"/>
                  </a:lnTo>
                  <a:lnTo>
                    <a:pt x="1323739" y="16649"/>
                  </a:lnTo>
                  <a:lnTo>
                    <a:pt x="1279370" y="37135"/>
                  </a:lnTo>
                  <a:lnTo>
                    <a:pt x="1241407" y="65086"/>
                  </a:lnTo>
                  <a:lnTo>
                    <a:pt x="1211749" y="100018"/>
                  </a:lnTo>
                  <a:lnTo>
                    <a:pt x="1196453" y="89216"/>
                  </a:lnTo>
                  <a:lnTo>
                    <a:pt x="1162957" y="70372"/>
                  </a:lnTo>
                  <a:lnTo>
                    <a:pt x="1097142" y="46927"/>
                  </a:lnTo>
                  <a:lnTo>
                    <a:pt x="1047932" y="38441"/>
                  </a:lnTo>
                  <a:lnTo>
                    <a:pt x="998412" y="36711"/>
                  </a:lnTo>
                  <a:lnTo>
                    <a:pt x="949680" y="41479"/>
                  </a:lnTo>
                  <a:lnTo>
                    <a:pt x="902831" y="52485"/>
                  </a:lnTo>
                  <a:lnTo>
                    <a:pt x="858962" y="69473"/>
                  </a:lnTo>
                  <a:lnTo>
                    <a:pt x="819169" y="92183"/>
                  </a:lnTo>
                  <a:lnTo>
                    <a:pt x="784550" y="120358"/>
                  </a:lnTo>
                  <a:lnTo>
                    <a:pt x="756200" y="153739"/>
                  </a:lnTo>
                  <a:lnTo>
                    <a:pt x="712748" y="137068"/>
                  </a:lnTo>
                  <a:lnTo>
                    <a:pt x="667090" y="125066"/>
                  </a:lnTo>
                  <a:lnTo>
                    <a:pt x="619854" y="117831"/>
                  </a:lnTo>
                  <a:lnTo>
                    <a:pt x="571666" y="115461"/>
                  </a:lnTo>
                  <a:lnTo>
                    <a:pt x="523155" y="118052"/>
                  </a:lnTo>
                  <a:lnTo>
                    <a:pt x="470402" y="126593"/>
                  </a:lnTo>
                  <a:lnTo>
                    <a:pt x="421086" y="140597"/>
                  </a:lnTo>
                  <a:lnTo>
                    <a:pt x="375688" y="159580"/>
                  </a:lnTo>
                  <a:lnTo>
                    <a:pt x="334692" y="183054"/>
                  </a:lnTo>
                  <a:lnTo>
                    <a:pt x="298579" y="210533"/>
                  </a:lnTo>
                  <a:lnTo>
                    <a:pt x="267834" y="241529"/>
                  </a:lnTo>
                  <a:lnTo>
                    <a:pt x="242937" y="275557"/>
                  </a:lnTo>
                  <a:lnTo>
                    <a:pt x="224373" y="312130"/>
                  </a:lnTo>
                  <a:lnTo>
                    <a:pt x="212623" y="350761"/>
                  </a:lnTo>
                  <a:lnTo>
                    <a:pt x="208170" y="390963"/>
                  </a:lnTo>
                  <a:lnTo>
                    <a:pt x="211497" y="432250"/>
                  </a:lnTo>
                  <a:lnTo>
                    <a:pt x="209592" y="436314"/>
                  </a:lnTo>
                  <a:lnTo>
                    <a:pt x="155732" y="445607"/>
                  </a:lnTo>
                  <a:lnTo>
                    <a:pt x="106849" y="464080"/>
                  </a:lnTo>
                  <a:lnTo>
                    <a:pt x="64824" y="490768"/>
                  </a:lnTo>
                  <a:lnTo>
                    <a:pt x="31538" y="524706"/>
                  </a:lnTo>
                  <a:lnTo>
                    <a:pt x="9721" y="562816"/>
                  </a:lnTo>
                  <a:lnTo>
                    <a:pt x="0" y="602458"/>
                  </a:lnTo>
                  <a:lnTo>
                    <a:pt x="1870" y="642149"/>
                  </a:lnTo>
                  <a:lnTo>
                    <a:pt x="14830" y="680405"/>
                  </a:lnTo>
                  <a:lnTo>
                    <a:pt x="38378" y="715742"/>
                  </a:lnTo>
                  <a:lnTo>
                    <a:pt x="72013" y="746675"/>
                  </a:lnTo>
                  <a:lnTo>
                    <a:pt x="115231" y="771721"/>
                  </a:lnTo>
                  <a:lnTo>
                    <a:pt x="84511" y="803096"/>
                  </a:lnTo>
                  <a:lnTo>
                    <a:pt x="63589" y="838412"/>
                  </a:lnTo>
                  <a:lnTo>
                    <a:pt x="53027" y="876324"/>
                  </a:lnTo>
                  <a:lnTo>
                    <a:pt x="53382" y="915485"/>
                  </a:lnTo>
                  <a:lnTo>
                    <a:pt x="65825" y="955892"/>
                  </a:lnTo>
                  <a:lnTo>
                    <a:pt x="89157" y="991911"/>
                  </a:lnTo>
                  <a:lnTo>
                    <a:pt x="121808" y="1022597"/>
                  </a:lnTo>
                  <a:lnTo>
                    <a:pt x="162211" y="1047005"/>
                  </a:lnTo>
                  <a:lnTo>
                    <a:pt x="208796" y="1064192"/>
                  </a:lnTo>
                  <a:lnTo>
                    <a:pt x="259995" y="1073211"/>
                  </a:lnTo>
                  <a:lnTo>
                    <a:pt x="314240" y="1073118"/>
                  </a:lnTo>
                  <a:lnTo>
                    <a:pt x="318685" y="1078896"/>
                  </a:lnTo>
                  <a:lnTo>
                    <a:pt x="348347" y="1112038"/>
                  </a:lnTo>
                  <a:lnTo>
                    <a:pt x="382349" y="1141435"/>
                  </a:lnTo>
                  <a:lnTo>
                    <a:pt x="420154" y="1166986"/>
                  </a:lnTo>
                  <a:lnTo>
                    <a:pt x="461228" y="1188589"/>
                  </a:lnTo>
                  <a:lnTo>
                    <a:pt x="505035" y="1206140"/>
                  </a:lnTo>
                  <a:lnTo>
                    <a:pt x="551041" y="1219536"/>
                  </a:lnTo>
                  <a:lnTo>
                    <a:pt x="598710" y="1228676"/>
                  </a:lnTo>
                  <a:lnTo>
                    <a:pt x="647506" y="1233456"/>
                  </a:lnTo>
                  <a:lnTo>
                    <a:pt x="696895" y="1233774"/>
                  </a:lnTo>
                  <a:lnTo>
                    <a:pt x="746342" y="1229527"/>
                  </a:lnTo>
                  <a:lnTo>
                    <a:pt x="795312" y="1220613"/>
                  </a:lnTo>
                  <a:lnTo>
                    <a:pt x="843268" y="1206928"/>
                  </a:lnTo>
                  <a:lnTo>
                    <a:pt x="889677" y="1188370"/>
                  </a:lnTo>
                  <a:lnTo>
                    <a:pt x="920429" y="1218933"/>
                  </a:lnTo>
                  <a:lnTo>
                    <a:pt x="956076" y="1245773"/>
                  </a:lnTo>
                  <a:lnTo>
                    <a:pt x="996058" y="1268564"/>
                  </a:lnTo>
                  <a:lnTo>
                    <a:pt x="1039813" y="1286982"/>
                  </a:lnTo>
                  <a:lnTo>
                    <a:pt x="1086781" y="1300702"/>
                  </a:lnTo>
                  <a:lnTo>
                    <a:pt x="1139405" y="1309783"/>
                  </a:lnTo>
                  <a:lnTo>
                    <a:pt x="1191863" y="1312785"/>
                  </a:lnTo>
                  <a:lnTo>
                    <a:pt x="1243451" y="1309997"/>
                  </a:lnTo>
                  <a:lnTo>
                    <a:pt x="1293466" y="1301708"/>
                  </a:lnTo>
                  <a:lnTo>
                    <a:pt x="1341208" y="1288208"/>
                  </a:lnTo>
                  <a:lnTo>
                    <a:pt x="1385972" y="1269784"/>
                  </a:lnTo>
                  <a:lnTo>
                    <a:pt x="1427057" y="1246725"/>
                  </a:lnTo>
                  <a:lnTo>
                    <a:pt x="1463759" y="1219321"/>
                  </a:lnTo>
                  <a:lnTo>
                    <a:pt x="1495378" y="1187860"/>
                  </a:lnTo>
                  <a:lnTo>
                    <a:pt x="1521209" y="1152631"/>
                  </a:lnTo>
                  <a:lnTo>
                    <a:pt x="1540552" y="1113923"/>
                  </a:lnTo>
                  <a:lnTo>
                    <a:pt x="1578509" y="1129389"/>
                  </a:lnTo>
                  <a:lnTo>
                    <a:pt x="1618657" y="1140671"/>
                  </a:lnTo>
                  <a:lnTo>
                    <a:pt x="1660424" y="1147640"/>
                  </a:lnTo>
                  <a:lnTo>
                    <a:pt x="1703239" y="1150169"/>
                  </a:lnTo>
                  <a:lnTo>
                    <a:pt x="1759328" y="1146666"/>
                  </a:lnTo>
                  <a:lnTo>
                    <a:pt x="1812197" y="1135893"/>
                  </a:lnTo>
                  <a:lnTo>
                    <a:pt x="1860959" y="1118521"/>
                  </a:lnTo>
                  <a:lnTo>
                    <a:pt x="1904724" y="1095218"/>
                  </a:lnTo>
                  <a:lnTo>
                    <a:pt x="1942608" y="1066655"/>
                  </a:lnTo>
                  <a:lnTo>
                    <a:pt x="1973720" y="1033502"/>
                  </a:lnTo>
                  <a:lnTo>
                    <a:pt x="1997176" y="996428"/>
                  </a:lnTo>
                  <a:lnTo>
                    <a:pt x="2012086" y="956104"/>
                  </a:lnTo>
                  <a:lnTo>
                    <a:pt x="2017564" y="913199"/>
                  </a:lnTo>
                  <a:lnTo>
                    <a:pt x="2063452" y="905800"/>
                  </a:lnTo>
                  <a:lnTo>
                    <a:pt x="2107591" y="894007"/>
                  </a:lnTo>
                  <a:lnTo>
                    <a:pt x="2149419" y="877999"/>
                  </a:lnTo>
                  <a:lnTo>
                    <a:pt x="2188379" y="857954"/>
                  </a:lnTo>
                  <a:lnTo>
                    <a:pt x="2228750" y="830363"/>
                  </a:lnTo>
                  <a:lnTo>
                    <a:pt x="2262582" y="799324"/>
                  </a:lnTo>
                  <a:lnTo>
                    <a:pt x="2289769" y="765446"/>
                  </a:lnTo>
                  <a:lnTo>
                    <a:pt x="2310207" y="729339"/>
                  </a:lnTo>
                  <a:lnTo>
                    <a:pt x="2323793" y="691610"/>
                  </a:lnTo>
                  <a:lnTo>
                    <a:pt x="2330422" y="652869"/>
                  </a:lnTo>
                  <a:lnTo>
                    <a:pt x="2329989" y="613723"/>
                  </a:lnTo>
                  <a:lnTo>
                    <a:pt x="2322391" y="574782"/>
                  </a:lnTo>
                  <a:lnTo>
                    <a:pt x="2307523" y="536654"/>
                  </a:lnTo>
                  <a:lnTo>
                    <a:pt x="2285281" y="499947"/>
                  </a:lnTo>
                  <a:lnTo>
                    <a:pt x="2255562" y="465270"/>
                  </a:lnTo>
                  <a:lnTo>
                    <a:pt x="2259320" y="458174"/>
                  </a:lnTo>
                  <a:lnTo>
                    <a:pt x="2262769" y="450983"/>
                  </a:lnTo>
                  <a:lnTo>
                    <a:pt x="2265884" y="443696"/>
                  </a:lnTo>
                  <a:lnTo>
                    <a:pt x="2268643" y="436314"/>
                  </a:lnTo>
                  <a:lnTo>
                    <a:pt x="2277769" y="397063"/>
                  </a:lnTo>
                  <a:lnTo>
                    <a:pt x="2277674" y="358304"/>
                  </a:lnTo>
                  <a:lnTo>
                    <a:pt x="2268930" y="320806"/>
                  </a:lnTo>
                  <a:lnTo>
                    <a:pt x="2252107" y="285333"/>
                  </a:lnTo>
                  <a:lnTo>
                    <a:pt x="2227779" y="252651"/>
                  </a:lnTo>
                  <a:lnTo>
                    <a:pt x="2196516" y="223528"/>
                  </a:lnTo>
                  <a:lnTo>
                    <a:pt x="2158891" y="198730"/>
                  </a:lnTo>
                  <a:lnTo>
                    <a:pt x="2115475" y="179021"/>
                  </a:lnTo>
                  <a:lnTo>
                    <a:pt x="2066840" y="165169"/>
                  </a:lnTo>
                  <a:lnTo>
                    <a:pt x="2054993" y="131725"/>
                  </a:lnTo>
                  <a:lnTo>
                    <a:pt x="2010297" y="72408"/>
                  </a:lnTo>
                  <a:lnTo>
                    <a:pt x="1978448" y="47821"/>
                  </a:lnTo>
                  <a:lnTo>
                    <a:pt x="1934742" y="24833"/>
                  </a:lnTo>
                  <a:lnTo>
                    <a:pt x="1887385" y="9430"/>
                  </a:lnTo>
                  <a:lnTo>
                    <a:pt x="1837854" y="1519"/>
                  </a:lnTo>
                  <a:lnTo>
                    <a:pt x="1787630" y="1006"/>
                  </a:lnTo>
                  <a:lnTo>
                    <a:pt x="1738192" y="7798"/>
                  </a:lnTo>
                  <a:lnTo>
                    <a:pt x="1691019" y="21800"/>
                  </a:lnTo>
                  <a:lnTo>
                    <a:pt x="1647590" y="42920"/>
                  </a:lnTo>
                  <a:lnTo>
                    <a:pt x="1609386" y="71062"/>
                  </a:lnTo>
                  <a:lnTo>
                    <a:pt x="1591941" y="55443"/>
                  </a:lnTo>
                  <a:lnTo>
                    <a:pt x="1572318" y="41456"/>
                  </a:lnTo>
                  <a:lnTo>
                    <a:pt x="1550718" y="29254"/>
                  </a:lnTo>
                  <a:lnTo>
                    <a:pt x="1527344" y="18992"/>
                  </a:lnTo>
                  <a:lnTo>
                    <a:pt x="1476318" y="4800"/>
                  </a:lnTo>
                  <a:lnTo>
                    <a:pt x="1424111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8"/>
            <p:cNvSpPr/>
            <p:nvPr/>
          </p:nvSpPr>
          <p:spPr>
            <a:xfrm>
              <a:off x="5577289" y="4648638"/>
              <a:ext cx="2330450" cy="1313180"/>
            </a:xfrm>
            <a:custGeom>
              <a:avLst/>
              <a:gdLst/>
              <a:ahLst/>
              <a:cxnLst/>
              <a:rect l="l" t="t" r="r" b="b"/>
              <a:pathLst>
                <a:path w="2330450" h="1313179">
                  <a:moveTo>
                    <a:pt x="211497" y="432250"/>
                  </a:moveTo>
                  <a:lnTo>
                    <a:pt x="208170" y="390963"/>
                  </a:lnTo>
                  <a:lnTo>
                    <a:pt x="212623" y="350761"/>
                  </a:lnTo>
                  <a:lnTo>
                    <a:pt x="224373" y="312130"/>
                  </a:lnTo>
                  <a:lnTo>
                    <a:pt x="242937" y="275557"/>
                  </a:lnTo>
                  <a:lnTo>
                    <a:pt x="267834" y="241529"/>
                  </a:lnTo>
                  <a:lnTo>
                    <a:pt x="298579" y="210533"/>
                  </a:lnTo>
                  <a:lnTo>
                    <a:pt x="334692" y="183054"/>
                  </a:lnTo>
                  <a:lnTo>
                    <a:pt x="375688" y="159580"/>
                  </a:lnTo>
                  <a:lnTo>
                    <a:pt x="421086" y="140597"/>
                  </a:lnTo>
                  <a:lnTo>
                    <a:pt x="470402" y="126593"/>
                  </a:lnTo>
                  <a:lnTo>
                    <a:pt x="523155" y="118052"/>
                  </a:lnTo>
                  <a:lnTo>
                    <a:pt x="571666" y="115461"/>
                  </a:lnTo>
                  <a:lnTo>
                    <a:pt x="619854" y="117831"/>
                  </a:lnTo>
                  <a:lnTo>
                    <a:pt x="667090" y="125066"/>
                  </a:lnTo>
                  <a:lnTo>
                    <a:pt x="712748" y="137068"/>
                  </a:lnTo>
                  <a:lnTo>
                    <a:pt x="756200" y="153739"/>
                  </a:lnTo>
                  <a:lnTo>
                    <a:pt x="784550" y="120358"/>
                  </a:lnTo>
                  <a:lnTo>
                    <a:pt x="819169" y="92183"/>
                  </a:lnTo>
                  <a:lnTo>
                    <a:pt x="858962" y="69473"/>
                  </a:lnTo>
                  <a:lnTo>
                    <a:pt x="902831" y="52485"/>
                  </a:lnTo>
                  <a:lnTo>
                    <a:pt x="949680" y="41479"/>
                  </a:lnTo>
                  <a:lnTo>
                    <a:pt x="998412" y="36711"/>
                  </a:lnTo>
                  <a:lnTo>
                    <a:pt x="1047932" y="38441"/>
                  </a:lnTo>
                  <a:lnTo>
                    <a:pt x="1097142" y="46927"/>
                  </a:lnTo>
                  <a:lnTo>
                    <a:pt x="1144947" y="62426"/>
                  </a:lnTo>
                  <a:lnTo>
                    <a:pt x="1180157" y="79317"/>
                  </a:lnTo>
                  <a:lnTo>
                    <a:pt x="1211749" y="100018"/>
                  </a:lnTo>
                  <a:lnTo>
                    <a:pt x="1241407" y="65086"/>
                  </a:lnTo>
                  <a:lnTo>
                    <a:pt x="1279370" y="37135"/>
                  </a:lnTo>
                  <a:lnTo>
                    <a:pt x="1323739" y="16649"/>
                  </a:lnTo>
                  <a:lnTo>
                    <a:pt x="1372619" y="4110"/>
                  </a:lnTo>
                  <a:lnTo>
                    <a:pt x="1424111" y="0"/>
                  </a:lnTo>
                  <a:lnTo>
                    <a:pt x="1476318" y="4800"/>
                  </a:lnTo>
                  <a:lnTo>
                    <a:pt x="1527344" y="18992"/>
                  </a:lnTo>
                  <a:lnTo>
                    <a:pt x="1572318" y="41456"/>
                  </a:lnTo>
                  <a:lnTo>
                    <a:pt x="1609386" y="71062"/>
                  </a:lnTo>
                  <a:lnTo>
                    <a:pt x="1647590" y="42920"/>
                  </a:lnTo>
                  <a:lnTo>
                    <a:pt x="1691019" y="21800"/>
                  </a:lnTo>
                  <a:lnTo>
                    <a:pt x="1738192" y="7798"/>
                  </a:lnTo>
                  <a:lnTo>
                    <a:pt x="1787630" y="1006"/>
                  </a:lnTo>
                  <a:lnTo>
                    <a:pt x="1837854" y="1519"/>
                  </a:lnTo>
                  <a:lnTo>
                    <a:pt x="1887385" y="9430"/>
                  </a:lnTo>
                  <a:lnTo>
                    <a:pt x="1934742" y="24833"/>
                  </a:lnTo>
                  <a:lnTo>
                    <a:pt x="1978448" y="47821"/>
                  </a:lnTo>
                  <a:lnTo>
                    <a:pt x="2010297" y="72408"/>
                  </a:lnTo>
                  <a:lnTo>
                    <a:pt x="2035979" y="100590"/>
                  </a:lnTo>
                  <a:lnTo>
                    <a:pt x="2066840" y="165169"/>
                  </a:lnTo>
                  <a:lnTo>
                    <a:pt x="2115475" y="179021"/>
                  </a:lnTo>
                  <a:lnTo>
                    <a:pt x="2158891" y="198730"/>
                  </a:lnTo>
                  <a:lnTo>
                    <a:pt x="2196516" y="223528"/>
                  </a:lnTo>
                  <a:lnTo>
                    <a:pt x="2227779" y="252651"/>
                  </a:lnTo>
                  <a:lnTo>
                    <a:pt x="2252107" y="285333"/>
                  </a:lnTo>
                  <a:lnTo>
                    <a:pt x="2268930" y="320806"/>
                  </a:lnTo>
                  <a:lnTo>
                    <a:pt x="2277674" y="358304"/>
                  </a:lnTo>
                  <a:lnTo>
                    <a:pt x="2277769" y="397063"/>
                  </a:lnTo>
                  <a:lnTo>
                    <a:pt x="2268643" y="436314"/>
                  </a:lnTo>
                  <a:lnTo>
                    <a:pt x="2265884" y="443696"/>
                  </a:lnTo>
                  <a:lnTo>
                    <a:pt x="2262769" y="450983"/>
                  </a:lnTo>
                  <a:lnTo>
                    <a:pt x="2259320" y="458174"/>
                  </a:lnTo>
                  <a:lnTo>
                    <a:pt x="2255562" y="465270"/>
                  </a:lnTo>
                  <a:lnTo>
                    <a:pt x="2285281" y="499947"/>
                  </a:lnTo>
                  <a:lnTo>
                    <a:pt x="2307523" y="536654"/>
                  </a:lnTo>
                  <a:lnTo>
                    <a:pt x="2322391" y="574782"/>
                  </a:lnTo>
                  <a:lnTo>
                    <a:pt x="2329989" y="613723"/>
                  </a:lnTo>
                  <a:lnTo>
                    <a:pt x="2330422" y="652869"/>
                  </a:lnTo>
                  <a:lnTo>
                    <a:pt x="2323793" y="691610"/>
                  </a:lnTo>
                  <a:lnTo>
                    <a:pt x="2310207" y="729339"/>
                  </a:lnTo>
                  <a:lnTo>
                    <a:pt x="2289769" y="765446"/>
                  </a:lnTo>
                  <a:lnTo>
                    <a:pt x="2262582" y="799324"/>
                  </a:lnTo>
                  <a:lnTo>
                    <a:pt x="2228750" y="830363"/>
                  </a:lnTo>
                  <a:lnTo>
                    <a:pt x="2188379" y="857954"/>
                  </a:lnTo>
                  <a:lnTo>
                    <a:pt x="2149419" y="877999"/>
                  </a:lnTo>
                  <a:lnTo>
                    <a:pt x="2107591" y="894007"/>
                  </a:lnTo>
                  <a:lnTo>
                    <a:pt x="2063452" y="905800"/>
                  </a:lnTo>
                  <a:lnTo>
                    <a:pt x="2017564" y="913199"/>
                  </a:lnTo>
                  <a:lnTo>
                    <a:pt x="2012086" y="956104"/>
                  </a:lnTo>
                  <a:lnTo>
                    <a:pt x="1997176" y="996428"/>
                  </a:lnTo>
                  <a:lnTo>
                    <a:pt x="1973720" y="1033502"/>
                  </a:lnTo>
                  <a:lnTo>
                    <a:pt x="1942608" y="1066655"/>
                  </a:lnTo>
                  <a:lnTo>
                    <a:pt x="1904724" y="1095218"/>
                  </a:lnTo>
                  <a:lnTo>
                    <a:pt x="1860959" y="1118521"/>
                  </a:lnTo>
                  <a:lnTo>
                    <a:pt x="1812197" y="1135893"/>
                  </a:lnTo>
                  <a:lnTo>
                    <a:pt x="1759328" y="1146666"/>
                  </a:lnTo>
                  <a:lnTo>
                    <a:pt x="1703239" y="1150169"/>
                  </a:lnTo>
                  <a:lnTo>
                    <a:pt x="1660424" y="1147640"/>
                  </a:lnTo>
                  <a:lnTo>
                    <a:pt x="1618657" y="1140671"/>
                  </a:lnTo>
                  <a:lnTo>
                    <a:pt x="1578509" y="1129389"/>
                  </a:lnTo>
                  <a:lnTo>
                    <a:pt x="1540552" y="1113923"/>
                  </a:lnTo>
                  <a:lnTo>
                    <a:pt x="1521209" y="1152631"/>
                  </a:lnTo>
                  <a:lnTo>
                    <a:pt x="1495378" y="1187860"/>
                  </a:lnTo>
                  <a:lnTo>
                    <a:pt x="1463759" y="1219321"/>
                  </a:lnTo>
                  <a:lnTo>
                    <a:pt x="1427057" y="1246725"/>
                  </a:lnTo>
                  <a:lnTo>
                    <a:pt x="1385972" y="1269784"/>
                  </a:lnTo>
                  <a:lnTo>
                    <a:pt x="1341208" y="1288208"/>
                  </a:lnTo>
                  <a:lnTo>
                    <a:pt x="1293466" y="1301708"/>
                  </a:lnTo>
                  <a:lnTo>
                    <a:pt x="1243451" y="1309997"/>
                  </a:lnTo>
                  <a:lnTo>
                    <a:pt x="1191863" y="1312785"/>
                  </a:lnTo>
                  <a:lnTo>
                    <a:pt x="1139405" y="1309783"/>
                  </a:lnTo>
                  <a:lnTo>
                    <a:pt x="1086781" y="1300702"/>
                  </a:lnTo>
                  <a:lnTo>
                    <a:pt x="1039813" y="1286982"/>
                  </a:lnTo>
                  <a:lnTo>
                    <a:pt x="996058" y="1268564"/>
                  </a:lnTo>
                  <a:lnTo>
                    <a:pt x="956076" y="1245773"/>
                  </a:lnTo>
                  <a:lnTo>
                    <a:pt x="920429" y="1218933"/>
                  </a:lnTo>
                  <a:lnTo>
                    <a:pt x="889677" y="1188370"/>
                  </a:lnTo>
                  <a:lnTo>
                    <a:pt x="843268" y="1206928"/>
                  </a:lnTo>
                  <a:lnTo>
                    <a:pt x="795312" y="1220613"/>
                  </a:lnTo>
                  <a:lnTo>
                    <a:pt x="746342" y="1229527"/>
                  </a:lnTo>
                  <a:lnTo>
                    <a:pt x="696895" y="1233774"/>
                  </a:lnTo>
                  <a:lnTo>
                    <a:pt x="647506" y="1233456"/>
                  </a:lnTo>
                  <a:lnTo>
                    <a:pt x="598710" y="1228676"/>
                  </a:lnTo>
                  <a:lnTo>
                    <a:pt x="551041" y="1219536"/>
                  </a:lnTo>
                  <a:lnTo>
                    <a:pt x="505035" y="1206140"/>
                  </a:lnTo>
                  <a:lnTo>
                    <a:pt x="461228" y="1188589"/>
                  </a:lnTo>
                  <a:lnTo>
                    <a:pt x="420154" y="1166986"/>
                  </a:lnTo>
                  <a:lnTo>
                    <a:pt x="382349" y="1141435"/>
                  </a:lnTo>
                  <a:lnTo>
                    <a:pt x="348347" y="1112038"/>
                  </a:lnTo>
                  <a:lnTo>
                    <a:pt x="318685" y="1078896"/>
                  </a:lnTo>
                  <a:lnTo>
                    <a:pt x="317161" y="1076979"/>
                  </a:lnTo>
                  <a:lnTo>
                    <a:pt x="315637" y="1075061"/>
                  </a:lnTo>
                  <a:lnTo>
                    <a:pt x="314240" y="1073118"/>
                  </a:lnTo>
                  <a:lnTo>
                    <a:pt x="259995" y="1073211"/>
                  </a:lnTo>
                  <a:lnTo>
                    <a:pt x="208796" y="1064192"/>
                  </a:lnTo>
                  <a:lnTo>
                    <a:pt x="162211" y="1047005"/>
                  </a:lnTo>
                  <a:lnTo>
                    <a:pt x="121808" y="1022597"/>
                  </a:lnTo>
                  <a:lnTo>
                    <a:pt x="89157" y="991911"/>
                  </a:lnTo>
                  <a:lnTo>
                    <a:pt x="65825" y="955892"/>
                  </a:lnTo>
                  <a:lnTo>
                    <a:pt x="53382" y="915485"/>
                  </a:lnTo>
                  <a:lnTo>
                    <a:pt x="53027" y="876324"/>
                  </a:lnTo>
                  <a:lnTo>
                    <a:pt x="63589" y="838412"/>
                  </a:lnTo>
                  <a:lnTo>
                    <a:pt x="84511" y="803096"/>
                  </a:lnTo>
                  <a:lnTo>
                    <a:pt x="115231" y="771721"/>
                  </a:lnTo>
                  <a:lnTo>
                    <a:pt x="72013" y="746675"/>
                  </a:lnTo>
                  <a:lnTo>
                    <a:pt x="38378" y="715742"/>
                  </a:lnTo>
                  <a:lnTo>
                    <a:pt x="14830" y="680405"/>
                  </a:lnTo>
                  <a:lnTo>
                    <a:pt x="1870" y="642149"/>
                  </a:lnTo>
                  <a:lnTo>
                    <a:pt x="0" y="602458"/>
                  </a:lnTo>
                  <a:lnTo>
                    <a:pt x="9721" y="562816"/>
                  </a:lnTo>
                  <a:lnTo>
                    <a:pt x="31538" y="524706"/>
                  </a:lnTo>
                  <a:lnTo>
                    <a:pt x="64824" y="490768"/>
                  </a:lnTo>
                  <a:lnTo>
                    <a:pt x="106849" y="464080"/>
                  </a:lnTo>
                  <a:lnTo>
                    <a:pt x="155732" y="445607"/>
                  </a:lnTo>
                  <a:lnTo>
                    <a:pt x="209592" y="436314"/>
                  </a:lnTo>
                  <a:lnTo>
                    <a:pt x="211497" y="432250"/>
                  </a:lnTo>
                  <a:close/>
                </a:path>
                <a:path w="2330450" h="1313179">
                  <a:moveTo>
                    <a:pt x="254296" y="790898"/>
                  </a:moveTo>
                  <a:lnTo>
                    <a:pt x="218676" y="790912"/>
                  </a:lnTo>
                  <a:lnTo>
                    <a:pt x="183652" y="786819"/>
                  </a:lnTo>
                  <a:lnTo>
                    <a:pt x="149818" y="778701"/>
                  </a:lnTo>
                  <a:lnTo>
                    <a:pt x="117771" y="766641"/>
                  </a:lnTo>
                </a:path>
                <a:path w="2330450" h="1313179">
                  <a:moveTo>
                    <a:pt x="374819" y="1055782"/>
                  </a:moveTo>
                  <a:lnTo>
                    <a:pt x="360275" y="1059798"/>
                  </a:lnTo>
                  <a:lnTo>
                    <a:pt x="345434" y="1063074"/>
                  </a:lnTo>
                  <a:lnTo>
                    <a:pt x="330331" y="1065600"/>
                  </a:lnTo>
                  <a:lnTo>
                    <a:pt x="315002" y="1067365"/>
                  </a:lnTo>
                </a:path>
                <a:path w="2330450" h="1313179">
                  <a:moveTo>
                    <a:pt x="889550" y="1183074"/>
                  </a:moveTo>
                  <a:lnTo>
                    <a:pt x="879201" y="1170435"/>
                  </a:lnTo>
                  <a:lnTo>
                    <a:pt x="869722" y="1157395"/>
                  </a:lnTo>
                  <a:lnTo>
                    <a:pt x="861171" y="1143984"/>
                  </a:lnTo>
                  <a:lnTo>
                    <a:pt x="853609" y="1130230"/>
                  </a:lnTo>
                </a:path>
                <a:path w="2330450" h="1313179">
                  <a:moveTo>
                    <a:pt x="1555157" y="1051287"/>
                  </a:moveTo>
                  <a:lnTo>
                    <a:pt x="1553111" y="1065985"/>
                  </a:lnTo>
                  <a:lnTo>
                    <a:pt x="1550029" y="1080571"/>
                  </a:lnTo>
                  <a:lnTo>
                    <a:pt x="1545923" y="1095012"/>
                  </a:lnTo>
                  <a:lnTo>
                    <a:pt x="1540806" y="1109275"/>
                  </a:lnTo>
                </a:path>
              </a:pathLst>
            </a:custGeom>
            <a:ln w="25908">
              <a:solidFill>
                <a:srgbClr val="9494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9"/>
            <p:cNvSpPr/>
            <p:nvPr/>
          </p:nvSpPr>
          <p:spPr>
            <a:xfrm>
              <a:off x="7405370" y="5328666"/>
              <a:ext cx="201167" cy="24256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0"/>
            <p:cNvSpPr/>
            <p:nvPr/>
          </p:nvSpPr>
          <p:spPr>
            <a:xfrm>
              <a:off x="5788787" y="4715510"/>
              <a:ext cx="2043430" cy="476884"/>
            </a:xfrm>
            <a:custGeom>
              <a:avLst/>
              <a:gdLst/>
              <a:ahLst/>
              <a:cxnLst/>
              <a:rect l="l" t="t" r="r" b="b"/>
              <a:pathLst>
                <a:path w="2043429" h="476885">
                  <a:moveTo>
                    <a:pt x="2042921" y="395223"/>
                  </a:moveTo>
                  <a:lnTo>
                    <a:pt x="2028092" y="418050"/>
                  </a:lnTo>
                  <a:lnTo>
                    <a:pt x="2010013" y="439340"/>
                  </a:lnTo>
                  <a:lnTo>
                    <a:pt x="1988861" y="458892"/>
                  </a:lnTo>
                  <a:lnTo>
                    <a:pt x="1964816" y="476503"/>
                  </a:lnTo>
                </a:path>
                <a:path w="2043429" h="476885">
                  <a:moveTo>
                    <a:pt x="1855596" y="93725"/>
                  </a:moveTo>
                  <a:lnTo>
                    <a:pt x="1857573" y="103219"/>
                  </a:lnTo>
                  <a:lnTo>
                    <a:pt x="1858930" y="112807"/>
                  </a:lnTo>
                  <a:lnTo>
                    <a:pt x="1859668" y="122443"/>
                  </a:lnTo>
                  <a:lnTo>
                    <a:pt x="1859788" y="132079"/>
                  </a:lnTo>
                </a:path>
                <a:path w="2043429" h="476885">
                  <a:moveTo>
                    <a:pt x="1357248" y="48894"/>
                  </a:moveTo>
                  <a:lnTo>
                    <a:pt x="1365482" y="35879"/>
                  </a:lnTo>
                  <a:lnTo>
                    <a:pt x="1374917" y="23352"/>
                  </a:lnTo>
                  <a:lnTo>
                    <a:pt x="1385520" y="11372"/>
                  </a:lnTo>
                  <a:lnTo>
                    <a:pt x="1397254" y="0"/>
                  </a:lnTo>
                </a:path>
                <a:path w="2043429" h="476885">
                  <a:moveTo>
                    <a:pt x="983361" y="72262"/>
                  </a:moveTo>
                  <a:lnTo>
                    <a:pt x="986877" y="61386"/>
                  </a:lnTo>
                  <a:lnTo>
                    <a:pt x="991298" y="50688"/>
                  </a:lnTo>
                  <a:lnTo>
                    <a:pt x="996576" y="40205"/>
                  </a:lnTo>
                  <a:lnTo>
                    <a:pt x="1002664" y="29971"/>
                  </a:lnTo>
                </a:path>
                <a:path w="2043429" h="476885">
                  <a:moveTo>
                    <a:pt x="544449" y="86613"/>
                  </a:moveTo>
                  <a:lnTo>
                    <a:pt x="563153" y="95611"/>
                  </a:lnTo>
                  <a:lnTo>
                    <a:pt x="581120" y="105441"/>
                  </a:lnTo>
                  <a:lnTo>
                    <a:pt x="598277" y="116081"/>
                  </a:lnTo>
                  <a:lnTo>
                    <a:pt x="614552" y="127507"/>
                  </a:lnTo>
                </a:path>
                <a:path w="2043429" h="476885">
                  <a:moveTo>
                    <a:pt x="12318" y="408431"/>
                  </a:moveTo>
                  <a:lnTo>
                    <a:pt x="8411" y="397811"/>
                  </a:lnTo>
                  <a:lnTo>
                    <a:pt x="5064" y="387095"/>
                  </a:lnTo>
                  <a:lnTo>
                    <a:pt x="2264" y="376285"/>
                  </a:lnTo>
                  <a:lnTo>
                    <a:pt x="0" y="365378"/>
                  </a:lnTo>
                </a:path>
              </a:pathLst>
            </a:custGeom>
            <a:ln w="25908">
              <a:solidFill>
                <a:srgbClr val="9494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1"/>
          <p:cNvSpPr txBox="1"/>
          <p:nvPr/>
        </p:nvSpPr>
        <p:spPr>
          <a:xfrm>
            <a:off x="7527416" y="4792727"/>
            <a:ext cx="131318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HTTP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PUT,  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POST,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DELETE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9" name="object 22"/>
          <p:cNvGrpSpPr/>
          <p:nvPr/>
        </p:nvGrpSpPr>
        <p:grpSpPr>
          <a:xfrm>
            <a:off x="7209497" y="2326466"/>
            <a:ext cx="1563370" cy="2163445"/>
            <a:chOff x="5685497" y="2326465"/>
            <a:chExt cx="1563370" cy="2163445"/>
          </a:xfrm>
        </p:grpSpPr>
        <p:sp>
          <p:nvSpPr>
            <p:cNvPr id="30" name="object 23"/>
            <p:cNvSpPr/>
            <p:nvPr/>
          </p:nvSpPr>
          <p:spPr>
            <a:xfrm>
              <a:off x="5786580" y="3855528"/>
              <a:ext cx="1140011" cy="5885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4"/>
            <p:cNvSpPr/>
            <p:nvPr/>
          </p:nvSpPr>
          <p:spPr>
            <a:xfrm>
              <a:off x="5881116" y="3875506"/>
              <a:ext cx="1065276" cy="61419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5"/>
            <p:cNvSpPr/>
            <p:nvPr/>
          </p:nvSpPr>
          <p:spPr>
            <a:xfrm>
              <a:off x="5830062" y="3879341"/>
              <a:ext cx="1049020" cy="497205"/>
            </a:xfrm>
            <a:custGeom>
              <a:avLst/>
              <a:gdLst/>
              <a:ahLst/>
              <a:cxnLst/>
              <a:rect l="l" t="t" r="r" b="b"/>
              <a:pathLst>
                <a:path w="1049020" h="497204">
                  <a:moveTo>
                    <a:pt x="248412" y="0"/>
                  </a:moveTo>
                  <a:lnTo>
                    <a:pt x="0" y="248411"/>
                  </a:lnTo>
                  <a:lnTo>
                    <a:pt x="248412" y="496823"/>
                  </a:lnTo>
                  <a:lnTo>
                    <a:pt x="248412" y="372617"/>
                  </a:lnTo>
                  <a:lnTo>
                    <a:pt x="1048512" y="372617"/>
                  </a:lnTo>
                  <a:lnTo>
                    <a:pt x="1048512" y="124205"/>
                  </a:lnTo>
                  <a:lnTo>
                    <a:pt x="248412" y="124205"/>
                  </a:lnTo>
                  <a:lnTo>
                    <a:pt x="248412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6"/>
            <p:cNvSpPr/>
            <p:nvPr/>
          </p:nvSpPr>
          <p:spPr>
            <a:xfrm>
              <a:off x="5830062" y="3879341"/>
              <a:ext cx="1049020" cy="497205"/>
            </a:xfrm>
            <a:custGeom>
              <a:avLst/>
              <a:gdLst/>
              <a:ahLst/>
              <a:cxnLst/>
              <a:rect l="l" t="t" r="r" b="b"/>
              <a:pathLst>
                <a:path w="1049020" h="497204">
                  <a:moveTo>
                    <a:pt x="0" y="248411"/>
                  </a:moveTo>
                  <a:lnTo>
                    <a:pt x="248412" y="0"/>
                  </a:lnTo>
                  <a:lnTo>
                    <a:pt x="248412" y="124205"/>
                  </a:lnTo>
                  <a:lnTo>
                    <a:pt x="1048512" y="124205"/>
                  </a:lnTo>
                  <a:lnTo>
                    <a:pt x="1048512" y="372617"/>
                  </a:lnTo>
                  <a:lnTo>
                    <a:pt x="248412" y="372617"/>
                  </a:lnTo>
                  <a:lnTo>
                    <a:pt x="248412" y="496823"/>
                  </a:lnTo>
                  <a:lnTo>
                    <a:pt x="0" y="248411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7"/>
            <p:cNvSpPr/>
            <p:nvPr/>
          </p:nvSpPr>
          <p:spPr>
            <a:xfrm>
              <a:off x="5698515" y="2339482"/>
              <a:ext cx="1537335" cy="983615"/>
            </a:xfrm>
            <a:custGeom>
              <a:avLst/>
              <a:gdLst/>
              <a:ahLst/>
              <a:cxnLst/>
              <a:rect l="l" t="t" r="r" b="b"/>
              <a:pathLst>
                <a:path w="1537334" h="983614">
                  <a:moveTo>
                    <a:pt x="1178899" y="0"/>
                  </a:moveTo>
                  <a:lnTo>
                    <a:pt x="1135693" y="8003"/>
                  </a:lnTo>
                  <a:lnTo>
                    <a:pt x="1095725" y="25582"/>
                  </a:lnTo>
                  <a:lnTo>
                    <a:pt x="1061313" y="52562"/>
                  </a:lnTo>
                  <a:lnTo>
                    <a:pt x="1049788" y="40842"/>
                  </a:lnTo>
                  <a:lnTo>
                    <a:pt x="1036834" y="30337"/>
                  </a:lnTo>
                  <a:lnTo>
                    <a:pt x="1022594" y="21165"/>
                  </a:lnTo>
                  <a:lnTo>
                    <a:pt x="1007211" y="13446"/>
                  </a:lnTo>
                  <a:lnTo>
                    <a:pt x="959777" y="521"/>
                  </a:lnTo>
                  <a:lnTo>
                    <a:pt x="911813" y="1154"/>
                  </a:lnTo>
                  <a:lnTo>
                    <a:pt x="866750" y="14333"/>
                  </a:lnTo>
                  <a:lnTo>
                    <a:pt x="828021" y="39045"/>
                  </a:lnTo>
                  <a:lnTo>
                    <a:pt x="799058" y="74279"/>
                  </a:lnTo>
                  <a:lnTo>
                    <a:pt x="788922" y="66212"/>
                  </a:lnTo>
                  <a:lnTo>
                    <a:pt x="754989" y="46085"/>
                  </a:lnTo>
                  <a:lnTo>
                    <a:pt x="707252" y="30641"/>
                  </a:lnTo>
                  <a:lnTo>
                    <a:pt x="658253" y="26804"/>
                  </a:lnTo>
                  <a:lnTo>
                    <a:pt x="610431" y="33924"/>
                  </a:lnTo>
                  <a:lnTo>
                    <a:pt x="566229" y="51353"/>
                  </a:lnTo>
                  <a:lnTo>
                    <a:pt x="528088" y="78440"/>
                  </a:lnTo>
                  <a:lnTo>
                    <a:pt x="498449" y="114538"/>
                  </a:lnTo>
                  <a:lnTo>
                    <a:pt x="462365" y="99510"/>
                  </a:lnTo>
                  <a:lnTo>
                    <a:pt x="424186" y="89947"/>
                  </a:lnTo>
                  <a:lnTo>
                    <a:pt x="384721" y="85980"/>
                  </a:lnTo>
                  <a:lnTo>
                    <a:pt x="344779" y="87741"/>
                  </a:lnTo>
                  <a:lnTo>
                    <a:pt x="297471" y="97656"/>
                  </a:lnTo>
                  <a:lnTo>
                    <a:pt x="254681" y="115054"/>
                  </a:lnTo>
                  <a:lnTo>
                    <a:pt x="217236" y="138988"/>
                  </a:lnTo>
                  <a:lnTo>
                    <a:pt x="185966" y="168513"/>
                  </a:lnTo>
                  <a:lnTo>
                    <a:pt x="161696" y="202681"/>
                  </a:lnTo>
                  <a:lnTo>
                    <a:pt x="145254" y="240545"/>
                  </a:lnTo>
                  <a:lnTo>
                    <a:pt x="137468" y="281161"/>
                  </a:lnTo>
                  <a:lnTo>
                    <a:pt x="139166" y="323580"/>
                  </a:lnTo>
                  <a:lnTo>
                    <a:pt x="137896" y="326628"/>
                  </a:lnTo>
                  <a:lnTo>
                    <a:pt x="70110" y="347487"/>
                  </a:lnTo>
                  <a:lnTo>
                    <a:pt x="20421" y="392922"/>
                  </a:lnTo>
                  <a:lnTo>
                    <a:pt x="2514" y="433345"/>
                  </a:lnTo>
                  <a:lnTo>
                    <a:pt x="0" y="475153"/>
                  </a:lnTo>
                  <a:lnTo>
                    <a:pt x="11963" y="515277"/>
                  </a:lnTo>
                  <a:lnTo>
                    <a:pt x="37490" y="550654"/>
                  </a:lnTo>
                  <a:lnTo>
                    <a:pt x="75666" y="578215"/>
                  </a:lnTo>
                  <a:lnTo>
                    <a:pt x="55366" y="601797"/>
                  </a:lnTo>
                  <a:lnTo>
                    <a:pt x="41567" y="628284"/>
                  </a:lnTo>
                  <a:lnTo>
                    <a:pt x="34625" y="656724"/>
                  </a:lnTo>
                  <a:lnTo>
                    <a:pt x="34899" y="686165"/>
                  </a:lnTo>
                  <a:lnTo>
                    <a:pt x="48430" y="727673"/>
                  </a:lnTo>
                  <a:lnTo>
                    <a:pt x="75238" y="762202"/>
                  </a:lnTo>
                  <a:lnTo>
                    <a:pt x="112477" y="787800"/>
                  </a:lnTo>
                  <a:lnTo>
                    <a:pt x="157299" y="802517"/>
                  </a:lnTo>
                  <a:lnTo>
                    <a:pt x="206857" y="804402"/>
                  </a:lnTo>
                  <a:lnTo>
                    <a:pt x="208762" y="807323"/>
                  </a:lnTo>
                  <a:lnTo>
                    <a:pt x="238990" y="843723"/>
                  </a:lnTo>
                  <a:lnTo>
                    <a:pt x="273846" y="872803"/>
                  </a:lnTo>
                  <a:lnTo>
                    <a:pt x="313283" y="895724"/>
                  </a:lnTo>
                  <a:lnTo>
                    <a:pt x="356239" y="912255"/>
                  </a:lnTo>
                  <a:lnTo>
                    <a:pt x="401650" y="922162"/>
                  </a:lnTo>
                  <a:lnTo>
                    <a:pt x="448453" y="925212"/>
                  </a:lnTo>
                  <a:lnTo>
                    <a:pt x="495586" y="921171"/>
                  </a:lnTo>
                  <a:lnTo>
                    <a:pt x="541985" y="909808"/>
                  </a:lnTo>
                  <a:lnTo>
                    <a:pt x="586587" y="890889"/>
                  </a:lnTo>
                  <a:lnTo>
                    <a:pt x="612442" y="919100"/>
                  </a:lnTo>
                  <a:lnTo>
                    <a:pt x="643213" y="942848"/>
                  </a:lnTo>
                  <a:lnTo>
                    <a:pt x="678152" y="961665"/>
                  </a:lnTo>
                  <a:lnTo>
                    <a:pt x="716508" y="975090"/>
                  </a:lnTo>
                  <a:lnTo>
                    <a:pt x="764260" y="983286"/>
                  </a:lnTo>
                  <a:lnTo>
                    <a:pt x="811466" y="983009"/>
                  </a:lnTo>
                  <a:lnTo>
                    <a:pt x="856925" y="974824"/>
                  </a:lnTo>
                  <a:lnTo>
                    <a:pt x="899436" y="959294"/>
                  </a:lnTo>
                  <a:lnTo>
                    <a:pt x="937797" y="936983"/>
                  </a:lnTo>
                  <a:lnTo>
                    <a:pt x="970808" y="908456"/>
                  </a:lnTo>
                  <a:lnTo>
                    <a:pt x="997267" y="874277"/>
                  </a:lnTo>
                  <a:lnTo>
                    <a:pt x="1015974" y="835009"/>
                  </a:lnTo>
                  <a:lnTo>
                    <a:pt x="1040955" y="846613"/>
                  </a:lnTo>
                  <a:lnTo>
                    <a:pt x="1067425" y="855075"/>
                  </a:lnTo>
                  <a:lnTo>
                    <a:pt x="1094966" y="860298"/>
                  </a:lnTo>
                  <a:lnTo>
                    <a:pt x="1123162" y="862187"/>
                  </a:lnTo>
                  <a:lnTo>
                    <a:pt x="1170393" y="857769"/>
                  </a:lnTo>
                  <a:lnTo>
                    <a:pt x="1213830" y="844577"/>
                  </a:lnTo>
                  <a:lnTo>
                    <a:pt x="1252228" y="823678"/>
                  </a:lnTo>
                  <a:lnTo>
                    <a:pt x="1284343" y="796141"/>
                  </a:lnTo>
                  <a:lnTo>
                    <a:pt x="1308932" y="763034"/>
                  </a:lnTo>
                  <a:lnTo>
                    <a:pt x="1324750" y="725427"/>
                  </a:lnTo>
                  <a:lnTo>
                    <a:pt x="1330553" y="684387"/>
                  </a:lnTo>
                  <a:lnTo>
                    <a:pt x="1360853" y="678864"/>
                  </a:lnTo>
                  <a:lnTo>
                    <a:pt x="1417546" y="658008"/>
                  </a:lnTo>
                  <a:lnTo>
                    <a:pt x="1478731" y="613791"/>
                  </a:lnTo>
                  <a:lnTo>
                    <a:pt x="1506045" y="580052"/>
                  </a:lnTo>
                  <a:lnTo>
                    <a:pt x="1524969" y="542950"/>
                  </a:lnTo>
                  <a:lnTo>
                    <a:pt x="1535325" y="503666"/>
                  </a:lnTo>
                  <a:lnTo>
                    <a:pt x="1536935" y="463381"/>
                  </a:lnTo>
                  <a:lnTo>
                    <a:pt x="1529624" y="423279"/>
                  </a:lnTo>
                  <a:lnTo>
                    <a:pt x="1513213" y="384539"/>
                  </a:lnTo>
                  <a:lnTo>
                    <a:pt x="1487525" y="348345"/>
                  </a:lnTo>
                  <a:lnTo>
                    <a:pt x="1490954" y="341233"/>
                  </a:lnTo>
                  <a:lnTo>
                    <a:pt x="1493875" y="333994"/>
                  </a:lnTo>
                  <a:lnTo>
                    <a:pt x="1496288" y="326628"/>
                  </a:lnTo>
                  <a:lnTo>
                    <a:pt x="1502965" y="282532"/>
                  </a:lnTo>
                  <a:lnTo>
                    <a:pt x="1496406" y="239929"/>
                  </a:lnTo>
                  <a:lnTo>
                    <a:pt x="1477873" y="200755"/>
                  </a:lnTo>
                  <a:lnTo>
                    <a:pt x="1448630" y="166946"/>
                  </a:lnTo>
                  <a:lnTo>
                    <a:pt x="1409940" y="140440"/>
                  </a:lnTo>
                  <a:lnTo>
                    <a:pt x="1363065" y="123174"/>
                  </a:lnTo>
                  <a:lnTo>
                    <a:pt x="1355261" y="98063"/>
                  </a:lnTo>
                  <a:lnTo>
                    <a:pt x="1325793" y="53558"/>
                  </a:lnTo>
                  <a:lnTo>
                    <a:pt x="1265757" y="13406"/>
                  </a:lnTo>
                  <a:lnTo>
                    <a:pt x="1223026" y="1743"/>
                  </a:lnTo>
                  <a:lnTo>
                    <a:pt x="117889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28"/>
            <p:cNvSpPr/>
            <p:nvPr/>
          </p:nvSpPr>
          <p:spPr>
            <a:xfrm>
              <a:off x="5698515" y="2339482"/>
              <a:ext cx="1537335" cy="983615"/>
            </a:xfrm>
            <a:custGeom>
              <a:avLst/>
              <a:gdLst/>
              <a:ahLst/>
              <a:cxnLst/>
              <a:rect l="l" t="t" r="r" b="b"/>
              <a:pathLst>
                <a:path w="1537334" h="983614">
                  <a:moveTo>
                    <a:pt x="139166" y="323580"/>
                  </a:moveTo>
                  <a:lnTo>
                    <a:pt x="137468" y="281161"/>
                  </a:lnTo>
                  <a:lnTo>
                    <a:pt x="145254" y="240545"/>
                  </a:lnTo>
                  <a:lnTo>
                    <a:pt x="161696" y="202681"/>
                  </a:lnTo>
                  <a:lnTo>
                    <a:pt x="185966" y="168513"/>
                  </a:lnTo>
                  <a:lnTo>
                    <a:pt x="217236" y="138988"/>
                  </a:lnTo>
                  <a:lnTo>
                    <a:pt x="254681" y="115054"/>
                  </a:lnTo>
                  <a:lnTo>
                    <a:pt x="297471" y="97656"/>
                  </a:lnTo>
                  <a:lnTo>
                    <a:pt x="344779" y="87741"/>
                  </a:lnTo>
                  <a:lnTo>
                    <a:pt x="384721" y="85980"/>
                  </a:lnTo>
                  <a:lnTo>
                    <a:pt x="424186" y="89947"/>
                  </a:lnTo>
                  <a:lnTo>
                    <a:pt x="462365" y="99510"/>
                  </a:lnTo>
                  <a:lnTo>
                    <a:pt x="498449" y="114538"/>
                  </a:lnTo>
                  <a:lnTo>
                    <a:pt x="528088" y="78440"/>
                  </a:lnTo>
                  <a:lnTo>
                    <a:pt x="566229" y="51353"/>
                  </a:lnTo>
                  <a:lnTo>
                    <a:pt x="610431" y="33924"/>
                  </a:lnTo>
                  <a:lnTo>
                    <a:pt x="658253" y="26804"/>
                  </a:lnTo>
                  <a:lnTo>
                    <a:pt x="707252" y="30641"/>
                  </a:lnTo>
                  <a:lnTo>
                    <a:pt x="754989" y="46085"/>
                  </a:lnTo>
                  <a:lnTo>
                    <a:pt x="788922" y="66212"/>
                  </a:lnTo>
                  <a:lnTo>
                    <a:pt x="799058" y="74279"/>
                  </a:lnTo>
                  <a:lnTo>
                    <a:pt x="828021" y="39045"/>
                  </a:lnTo>
                  <a:lnTo>
                    <a:pt x="866750" y="14333"/>
                  </a:lnTo>
                  <a:lnTo>
                    <a:pt x="911813" y="1154"/>
                  </a:lnTo>
                  <a:lnTo>
                    <a:pt x="959777" y="521"/>
                  </a:lnTo>
                  <a:lnTo>
                    <a:pt x="1007211" y="13446"/>
                  </a:lnTo>
                  <a:lnTo>
                    <a:pt x="1022594" y="21165"/>
                  </a:lnTo>
                  <a:lnTo>
                    <a:pt x="1036834" y="30337"/>
                  </a:lnTo>
                  <a:lnTo>
                    <a:pt x="1049788" y="40842"/>
                  </a:lnTo>
                  <a:lnTo>
                    <a:pt x="1061313" y="52562"/>
                  </a:lnTo>
                  <a:lnTo>
                    <a:pt x="1095725" y="25582"/>
                  </a:lnTo>
                  <a:lnTo>
                    <a:pt x="1135693" y="8003"/>
                  </a:lnTo>
                  <a:lnTo>
                    <a:pt x="1178899" y="0"/>
                  </a:lnTo>
                  <a:lnTo>
                    <a:pt x="1223026" y="1743"/>
                  </a:lnTo>
                  <a:lnTo>
                    <a:pt x="1265757" y="13406"/>
                  </a:lnTo>
                  <a:lnTo>
                    <a:pt x="1304772" y="35163"/>
                  </a:lnTo>
                  <a:lnTo>
                    <a:pt x="1342729" y="74691"/>
                  </a:lnTo>
                  <a:lnTo>
                    <a:pt x="1363065" y="123174"/>
                  </a:lnTo>
                  <a:lnTo>
                    <a:pt x="1409940" y="140440"/>
                  </a:lnTo>
                  <a:lnTo>
                    <a:pt x="1448630" y="166946"/>
                  </a:lnTo>
                  <a:lnTo>
                    <a:pt x="1477873" y="200755"/>
                  </a:lnTo>
                  <a:lnTo>
                    <a:pt x="1496406" y="239929"/>
                  </a:lnTo>
                  <a:lnTo>
                    <a:pt x="1502965" y="282532"/>
                  </a:lnTo>
                  <a:lnTo>
                    <a:pt x="1496288" y="326628"/>
                  </a:lnTo>
                  <a:lnTo>
                    <a:pt x="1493875" y="333994"/>
                  </a:lnTo>
                  <a:lnTo>
                    <a:pt x="1490954" y="341233"/>
                  </a:lnTo>
                  <a:lnTo>
                    <a:pt x="1487525" y="348345"/>
                  </a:lnTo>
                  <a:lnTo>
                    <a:pt x="1513213" y="384539"/>
                  </a:lnTo>
                  <a:lnTo>
                    <a:pt x="1529624" y="423279"/>
                  </a:lnTo>
                  <a:lnTo>
                    <a:pt x="1536935" y="463381"/>
                  </a:lnTo>
                  <a:lnTo>
                    <a:pt x="1535325" y="503666"/>
                  </a:lnTo>
                  <a:lnTo>
                    <a:pt x="1524969" y="542950"/>
                  </a:lnTo>
                  <a:lnTo>
                    <a:pt x="1506045" y="580052"/>
                  </a:lnTo>
                  <a:lnTo>
                    <a:pt x="1478731" y="613791"/>
                  </a:lnTo>
                  <a:lnTo>
                    <a:pt x="1443202" y="642985"/>
                  </a:lnTo>
                  <a:lnTo>
                    <a:pt x="1389973" y="670020"/>
                  </a:lnTo>
                  <a:lnTo>
                    <a:pt x="1330553" y="684387"/>
                  </a:lnTo>
                  <a:lnTo>
                    <a:pt x="1324750" y="725427"/>
                  </a:lnTo>
                  <a:lnTo>
                    <a:pt x="1308932" y="763034"/>
                  </a:lnTo>
                  <a:lnTo>
                    <a:pt x="1284343" y="796141"/>
                  </a:lnTo>
                  <a:lnTo>
                    <a:pt x="1252228" y="823678"/>
                  </a:lnTo>
                  <a:lnTo>
                    <a:pt x="1213830" y="844577"/>
                  </a:lnTo>
                  <a:lnTo>
                    <a:pt x="1170393" y="857769"/>
                  </a:lnTo>
                  <a:lnTo>
                    <a:pt x="1123162" y="862187"/>
                  </a:lnTo>
                  <a:lnTo>
                    <a:pt x="1094966" y="860298"/>
                  </a:lnTo>
                  <a:lnTo>
                    <a:pt x="1067425" y="855075"/>
                  </a:lnTo>
                  <a:lnTo>
                    <a:pt x="1040955" y="846613"/>
                  </a:lnTo>
                  <a:lnTo>
                    <a:pt x="1015974" y="835009"/>
                  </a:lnTo>
                  <a:lnTo>
                    <a:pt x="997267" y="874277"/>
                  </a:lnTo>
                  <a:lnTo>
                    <a:pt x="970808" y="908456"/>
                  </a:lnTo>
                  <a:lnTo>
                    <a:pt x="937797" y="936983"/>
                  </a:lnTo>
                  <a:lnTo>
                    <a:pt x="899436" y="959294"/>
                  </a:lnTo>
                  <a:lnTo>
                    <a:pt x="856925" y="974824"/>
                  </a:lnTo>
                  <a:lnTo>
                    <a:pt x="811466" y="983009"/>
                  </a:lnTo>
                  <a:lnTo>
                    <a:pt x="764260" y="983286"/>
                  </a:lnTo>
                  <a:lnTo>
                    <a:pt x="716508" y="975090"/>
                  </a:lnTo>
                  <a:lnTo>
                    <a:pt x="678152" y="961665"/>
                  </a:lnTo>
                  <a:lnTo>
                    <a:pt x="643213" y="942848"/>
                  </a:lnTo>
                  <a:lnTo>
                    <a:pt x="612442" y="919100"/>
                  </a:lnTo>
                  <a:lnTo>
                    <a:pt x="586587" y="890889"/>
                  </a:lnTo>
                  <a:lnTo>
                    <a:pt x="541985" y="909808"/>
                  </a:lnTo>
                  <a:lnTo>
                    <a:pt x="495586" y="921171"/>
                  </a:lnTo>
                  <a:lnTo>
                    <a:pt x="448453" y="925212"/>
                  </a:lnTo>
                  <a:lnTo>
                    <a:pt x="401650" y="922162"/>
                  </a:lnTo>
                  <a:lnTo>
                    <a:pt x="356239" y="912255"/>
                  </a:lnTo>
                  <a:lnTo>
                    <a:pt x="313283" y="895724"/>
                  </a:lnTo>
                  <a:lnTo>
                    <a:pt x="273846" y="872803"/>
                  </a:lnTo>
                  <a:lnTo>
                    <a:pt x="238990" y="843723"/>
                  </a:lnTo>
                  <a:lnTo>
                    <a:pt x="209778" y="808720"/>
                  </a:lnTo>
                  <a:lnTo>
                    <a:pt x="207873" y="805799"/>
                  </a:lnTo>
                  <a:lnTo>
                    <a:pt x="206857" y="804402"/>
                  </a:lnTo>
                  <a:lnTo>
                    <a:pt x="157299" y="802517"/>
                  </a:lnTo>
                  <a:lnTo>
                    <a:pt x="112477" y="787800"/>
                  </a:lnTo>
                  <a:lnTo>
                    <a:pt x="75238" y="762202"/>
                  </a:lnTo>
                  <a:lnTo>
                    <a:pt x="48430" y="727673"/>
                  </a:lnTo>
                  <a:lnTo>
                    <a:pt x="34899" y="686165"/>
                  </a:lnTo>
                  <a:lnTo>
                    <a:pt x="34625" y="656724"/>
                  </a:lnTo>
                  <a:lnTo>
                    <a:pt x="41567" y="628284"/>
                  </a:lnTo>
                  <a:lnTo>
                    <a:pt x="55366" y="601797"/>
                  </a:lnTo>
                  <a:lnTo>
                    <a:pt x="75666" y="578215"/>
                  </a:lnTo>
                  <a:lnTo>
                    <a:pt x="37490" y="550654"/>
                  </a:lnTo>
                  <a:lnTo>
                    <a:pt x="11963" y="515277"/>
                  </a:lnTo>
                  <a:lnTo>
                    <a:pt x="0" y="475153"/>
                  </a:lnTo>
                  <a:lnTo>
                    <a:pt x="2514" y="433345"/>
                  </a:lnTo>
                  <a:lnTo>
                    <a:pt x="20421" y="392922"/>
                  </a:lnTo>
                  <a:lnTo>
                    <a:pt x="70110" y="347487"/>
                  </a:lnTo>
                  <a:lnTo>
                    <a:pt x="137896" y="326628"/>
                  </a:lnTo>
                  <a:lnTo>
                    <a:pt x="139166" y="323580"/>
                  </a:lnTo>
                  <a:close/>
                </a:path>
                <a:path w="1537334" h="983614">
                  <a:moveTo>
                    <a:pt x="167360" y="592566"/>
                  </a:moveTo>
                  <a:lnTo>
                    <a:pt x="143879" y="592603"/>
                  </a:lnTo>
                  <a:lnTo>
                    <a:pt x="120767" y="589534"/>
                  </a:lnTo>
                  <a:lnTo>
                    <a:pt x="98441" y="583439"/>
                  </a:lnTo>
                  <a:lnTo>
                    <a:pt x="77317" y="574405"/>
                  </a:lnTo>
                </a:path>
                <a:path w="1537334" h="983614">
                  <a:moveTo>
                    <a:pt x="246862" y="791321"/>
                  </a:moveTo>
                  <a:lnTo>
                    <a:pt x="237246" y="794369"/>
                  </a:lnTo>
                  <a:lnTo>
                    <a:pt x="227463" y="796845"/>
                  </a:lnTo>
                  <a:lnTo>
                    <a:pt x="217537" y="798750"/>
                  </a:lnTo>
                  <a:lnTo>
                    <a:pt x="207492" y="800084"/>
                  </a:lnTo>
                </a:path>
                <a:path w="1537334" h="983614">
                  <a:moveTo>
                    <a:pt x="586460" y="886825"/>
                  </a:moveTo>
                  <a:lnTo>
                    <a:pt x="579606" y="877401"/>
                  </a:lnTo>
                  <a:lnTo>
                    <a:pt x="573347" y="867632"/>
                  </a:lnTo>
                  <a:lnTo>
                    <a:pt x="567708" y="857553"/>
                  </a:lnTo>
                  <a:lnTo>
                    <a:pt x="562711" y="847201"/>
                  </a:lnTo>
                </a:path>
                <a:path w="1537334" h="983614">
                  <a:moveTo>
                    <a:pt x="1025626" y="788019"/>
                  </a:moveTo>
                  <a:lnTo>
                    <a:pt x="1024245" y="799038"/>
                  </a:lnTo>
                  <a:lnTo>
                    <a:pt x="1022197" y="809974"/>
                  </a:lnTo>
                  <a:lnTo>
                    <a:pt x="1019482" y="820791"/>
                  </a:lnTo>
                  <a:lnTo>
                    <a:pt x="1016101" y="831453"/>
                  </a:lnTo>
                </a:path>
                <a:path w="1537334" h="983614">
                  <a:moveTo>
                    <a:pt x="1214094" y="519160"/>
                  </a:moveTo>
                  <a:lnTo>
                    <a:pt x="1262318" y="547596"/>
                  </a:lnTo>
                  <a:lnTo>
                    <a:pt x="1298898" y="585866"/>
                  </a:lnTo>
                  <a:lnTo>
                    <a:pt x="1322000" y="631424"/>
                  </a:lnTo>
                  <a:lnTo>
                    <a:pt x="1329791" y="681720"/>
                  </a:lnTo>
                </a:path>
                <a:path w="1537334" h="983614">
                  <a:moveTo>
                    <a:pt x="1486763" y="345932"/>
                  </a:moveTo>
                  <a:lnTo>
                    <a:pt x="1477048" y="363047"/>
                  </a:lnTo>
                  <a:lnTo>
                    <a:pt x="1465141" y="379031"/>
                  </a:lnTo>
                  <a:lnTo>
                    <a:pt x="1451187" y="393705"/>
                  </a:lnTo>
                  <a:lnTo>
                    <a:pt x="1435328" y="406892"/>
                  </a:lnTo>
                </a:path>
                <a:path w="1537334" h="983614">
                  <a:moveTo>
                    <a:pt x="1363319" y="119745"/>
                  </a:moveTo>
                  <a:lnTo>
                    <a:pt x="1364557" y="126837"/>
                  </a:lnTo>
                  <a:lnTo>
                    <a:pt x="1365415" y="134000"/>
                  </a:lnTo>
                  <a:lnTo>
                    <a:pt x="1365891" y="141212"/>
                  </a:lnTo>
                  <a:lnTo>
                    <a:pt x="1365986" y="148447"/>
                  </a:lnTo>
                </a:path>
                <a:path w="1537334" h="983614">
                  <a:moveTo>
                    <a:pt x="1034516" y="86090"/>
                  </a:moveTo>
                  <a:lnTo>
                    <a:pt x="1039965" y="76336"/>
                  </a:lnTo>
                  <a:lnTo>
                    <a:pt x="1046200" y="66928"/>
                  </a:lnTo>
                  <a:lnTo>
                    <a:pt x="1053197" y="57925"/>
                  </a:lnTo>
                  <a:lnTo>
                    <a:pt x="1060932" y="49387"/>
                  </a:lnTo>
                </a:path>
                <a:path w="1537334" h="983614">
                  <a:moveTo>
                    <a:pt x="787755" y="103616"/>
                  </a:moveTo>
                  <a:lnTo>
                    <a:pt x="790134" y="95478"/>
                  </a:lnTo>
                  <a:lnTo>
                    <a:pt x="793073" y="87471"/>
                  </a:lnTo>
                  <a:lnTo>
                    <a:pt x="796560" y="79630"/>
                  </a:lnTo>
                  <a:lnTo>
                    <a:pt x="800582" y="71993"/>
                  </a:lnTo>
                </a:path>
                <a:path w="1537334" h="983614">
                  <a:moveTo>
                    <a:pt x="498322" y="114411"/>
                  </a:moveTo>
                  <a:lnTo>
                    <a:pt x="510653" y="121124"/>
                  </a:lnTo>
                  <a:lnTo>
                    <a:pt x="522484" y="128492"/>
                  </a:lnTo>
                  <a:lnTo>
                    <a:pt x="533791" y="136503"/>
                  </a:lnTo>
                  <a:lnTo>
                    <a:pt x="544550" y="145145"/>
                  </a:lnTo>
                </a:path>
                <a:path w="1537334" h="983614">
                  <a:moveTo>
                    <a:pt x="147294" y="355838"/>
                  </a:moveTo>
                  <a:lnTo>
                    <a:pt x="144703" y="347886"/>
                  </a:lnTo>
                  <a:lnTo>
                    <a:pt x="142468" y="339851"/>
                  </a:lnTo>
                  <a:lnTo>
                    <a:pt x="140615" y="331745"/>
                  </a:lnTo>
                  <a:lnTo>
                    <a:pt x="139166" y="323580"/>
                  </a:lnTo>
                </a:path>
              </a:pathLst>
            </a:custGeom>
            <a:ln w="25908">
              <a:solidFill>
                <a:srgbClr val="9494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29"/>
          <p:cNvSpPr txBox="1"/>
          <p:nvPr/>
        </p:nvSpPr>
        <p:spPr>
          <a:xfrm>
            <a:off x="7592696" y="2479929"/>
            <a:ext cx="6902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HTTP</a:t>
            </a:r>
            <a:endParaRPr sz="2000">
              <a:latin typeface="Arial"/>
              <a:cs typeface="Arial"/>
            </a:endParaRPr>
          </a:p>
          <a:p>
            <a:pPr marL="82550"/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6"/>
          <p:cNvSpPr txBox="1"/>
          <p:nvPr/>
        </p:nvSpPr>
        <p:spPr>
          <a:xfrm>
            <a:off x="7582662" y="3398876"/>
            <a:ext cx="709295" cy="8306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 marR="5080" indent="-5080">
              <a:lnSpc>
                <a:spcPct val="1414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JSON  JSON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8" name="object 37"/>
          <p:cNvGrpSpPr/>
          <p:nvPr/>
        </p:nvGrpSpPr>
        <p:grpSpPr>
          <a:xfrm>
            <a:off x="3995928" y="3611867"/>
            <a:ext cx="1472565" cy="698500"/>
            <a:chOff x="2471927" y="3611867"/>
            <a:chExt cx="1472565" cy="698500"/>
          </a:xfrm>
        </p:grpSpPr>
        <p:sp>
          <p:nvSpPr>
            <p:cNvPr id="39" name="object 38"/>
            <p:cNvSpPr/>
            <p:nvPr/>
          </p:nvSpPr>
          <p:spPr>
            <a:xfrm>
              <a:off x="2471927" y="3611867"/>
              <a:ext cx="1472184" cy="69800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9"/>
            <p:cNvSpPr/>
            <p:nvPr/>
          </p:nvSpPr>
          <p:spPr>
            <a:xfrm>
              <a:off x="2602991" y="3691102"/>
              <a:ext cx="1207020" cy="61419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0"/>
            <p:cNvSpPr/>
            <p:nvPr/>
          </p:nvSpPr>
          <p:spPr>
            <a:xfrm>
              <a:off x="2533649" y="3653789"/>
              <a:ext cx="1353820" cy="579120"/>
            </a:xfrm>
            <a:custGeom>
              <a:avLst/>
              <a:gdLst/>
              <a:ahLst/>
              <a:cxnLst/>
              <a:rect l="l" t="t" r="r" b="b"/>
              <a:pathLst>
                <a:path w="1353820" h="579120">
                  <a:moveTo>
                    <a:pt x="1063752" y="0"/>
                  </a:moveTo>
                  <a:lnTo>
                    <a:pt x="1063752" y="144780"/>
                  </a:lnTo>
                  <a:lnTo>
                    <a:pt x="289560" y="144780"/>
                  </a:lnTo>
                  <a:lnTo>
                    <a:pt x="289560" y="0"/>
                  </a:lnTo>
                  <a:lnTo>
                    <a:pt x="0" y="289560"/>
                  </a:lnTo>
                  <a:lnTo>
                    <a:pt x="289560" y="579120"/>
                  </a:lnTo>
                  <a:lnTo>
                    <a:pt x="289560" y="434340"/>
                  </a:lnTo>
                  <a:lnTo>
                    <a:pt x="1063752" y="434340"/>
                  </a:lnTo>
                  <a:lnTo>
                    <a:pt x="1063752" y="579120"/>
                  </a:lnTo>
                  <a:lnTo>
                    <a:pt x="1353312" y="289560"/>
                  </a:lnTo>
                  <a:lnTo>
                    <a:pt x="1063752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1"/>
            <p:cNvSpPr/>
            <p:nvPr/>
          </p:nvSpPr>
          <p:spPr>
            <a:xfrm>
              <a:off x="2533649" y="3653789"/>
              <a:ext cx="1353820" cy="579120"/>
            </a:xfrm>
            <a:custGeom>
              <a:avLst/>
              <a:gdLst/>
              <a:ahLst/>
              <a:cxnLst/>
              <a:rect l="l" t="t" r="r" b="b"/>
              <a:pathLst>
                <a:path w="1353820" h="579120">
                  <a:moveTo>
                    <a:pt x="0" y="289560"/>
                  </a:moveTo>
                  <a:lnTo>
                    <a:pt x="289560" y="0"/>
                  </a:lnTo>
                  <a:lnTo>
                    <a:pt x="289560" y="144780"/>
                  </a:lnTo>
                  <a:lnTo>
                    <a:pt x="1063752" y="144780"/>
                  </a:lnTo>
                  <a:lnTo>
                    <a:pt x="1063752" y="0"/>
                  </a:lnTo>
                  <a:lnTo>
                    <a:pt x="1353312" y="289560"/>
                  </a:lnTo>
                  <a:lnTo>
                    <a:pt x="1063752" y="579120"/>
                  </a:lnTo>
                  <a:lnTo>
                    <a:pt x="1063752" y="434340"/>
                  </a:lnTo>
                  <a:lnTo>
                    <a:pt x="289560" y="434340"/>
                  </a:lnTo>
                  <a:lnTo>
                    <a:pt x="289560" y="579120"/>
                  </a:lnTo>
                  <a:lnTo>
                    <a:pt x="0" y="28956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2"/>
          <p:cNvSpPr txBox="1"/>
          <p:nvPr/>
        </p:nvSpPr>
        <p:spPr>
          <a:xfrm>
            <a:off x="4309999" y="3770758"/>
            <a:ext cx="84581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4" name="object 43"/>
          <p:cNvGrpSpPr/>
          <p:nvPr/>
        </p:nvGrpSpPr>
        <p:grpSpPr>
          <a:xfrm>
            <a:off x="4752190" y="1220470"/>
            <a:ext cx="2284095" cy="5637530"/>
            <a:chOff x="3246182" y="1218248"/>
            <a:chExt cx="2284095" cy="5637530"/>
          </a:xfrm>
        </p:grpSpPr>
        <p:sp>
          <p:nvSpPr>
            <p:cNvPr id="45" name="object 44"/>
            <p:cNvSpPr/>
            <p:nvPr/>
          </p:nvSpPr>
          <p:spPr>
            <a:xfrm>
              <a:off x="3246182" y="1218248"/>
              <a:ext cx="2068531" cy="132683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5"/>
            <p:cNvSpPr/>
            <p:nvPr/>
          </p:nvSpPr>
          <p:spPr>
            <a:xfrm>
              <a:off x="4189476" y="2360663"/>
              <a:ext cx="934224" cy="11613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6"/>
            <p:cNvSpPr/>
            <p:nvPr/>
          </p:nvSpPr>
          <p:spPr>
            <a:xfrm>
              <a:off x="4357116" y="2366784"/>
              <a:ext cx="597420" cy="122375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7"/>
            <p:cNvSpPr/>
            <p:nvPr/>
          </p:nvSpPr>
          <p:spPr>
            <a:xfrm>
              <a:off x="4278630" y="2410206"/>
              <a:ext cx="760730" cy="1027430"/>
            </a:xfrm>
            <a:custGeom>
              <a:avLst/>
              <a:gdLst/>
              <a:ahLst/>
              <a:cxnLst/>
              <a:rect l="l" t="t" r="r" b="b"/>
              <a:pathLst>
                <a:path w="760729" h="1027429">
                  <a:moveTo>
                    <a:pt x="380238" y="0"/>
                  </a:moveTo>
                  <a:lnTo>
                    <a:pt x="0" y="380238"/>
                  </a:lnTo>
                  <a:lnTo>
                    <a:pt x="190119" y="380238"/>
                  </a:lnTo>
                  <a:lnTo>
                    <a:pt x="190119" y="646938"/>
                  </a:lnTo>
                  <a:lnTo>
                    <a:pt x="0" y="646938"/>
                  </a:lnTo>
                  <a:lnTo>
                    <a:pt x="380238" y="1027176"/>
                  </a:lnTo>
                  <a:lnTo>
                    <a:pt x="760476" y="646938"/>
                  </a:lnTo>
                  <a:lnTo>
                    <a:pt x="570357" y="646938"/>
                  </a:lnTo>
                  <a:lnTo>
                    <a:pt x="570357" y="380238"/>
                  </a:lnTo>
                  <a:lnTo>
                    <a:pt x="760476" y="380238"/>
                  </a:lnTo>
                  <a:lnTo>
                    <a:pt x="380238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8"/>
            <p:cNvSpPr/>
            <p:nvPr/>
          </p:nvSpPr>
          <p:spPr>
            <a:xfrm>
              <a:off x="4278630" y="2410206"/>
              <a:ext cx="760730" cy="1027430"/>
            </a:xfrm>
            <a:custGeom>
              <a:avLst/>
              <a:gdLst/>
              <a:ahLst/>
              <a:cxnLst/>
              <a:rect l="l" t="t" r="r" b="b"/>
              <a:pathLst>
                <a:path w="760729" h="1027429">
                  <a:moveTo>
                    <a:pt x="0" y="380238"/>
                  </a:moveTo>
                  <a:lnTo>
                    <a:pt x="380238" y="0"/>
                  </a:lnTo>
                  <a:lnTo>
                    <a:pt x="760476" y="380238"/>
                  </a:lnTo>
                  <a:lnTo>
                    <a:pt x="570357" y="380238"/>
                  </a:lnTo>
                  <a:lnTo>
                    <a:pt x="570357" y="646938"/>
                  </a:lnTo>
                  <a:lnTo>
                    <a:pt x="760476" y="646938"/>
                  </a:lnTo>
                  <a:lnTo>
                    <a:pt x="380238" y="1027176"/>
                  </a:lnTo>
                  <a:lnTo>
                    <a:pt x="0" y="646938"/>
                  </a:lnTo>
                  <a:lnTo>
                    <a:pt x="190119" y="646938"/>
                  </a:lnTo>
                  <a:lnTo>
                    <a:pt x="190119" y="380238"/>
                  </a:lnTo>
                  <a:lnTo>
                    <a:pt x="0" y="380238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9"/>
            <p:cNvSpPr/>
            <p:nvPr/>
          </p:nvSpPr>
          <p:spPr>
            <a:xfrm>
              <a:off x="3784092" y="5394959"/>
              <a:ext cx="1745741" cy="146075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0"/>
          <p:cNvSpPr txBox="1"/>
          <p:nvPr/>
        </p:nvSpPr>
        <p:spPr>
          <a:xfrm>
            <a:off x="6064122" y="2446148"/>
            <a:ext cx="23749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3335" algn="just"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X  M  L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2" name="object 51"/>
          <p:cNvGrpSpPr/>
          <p:nvPr/>
        </p:nvGrpSpPr>
        <p:grpSpPr>
          <a:xfrm>
            <a:off x="5724144" y="4322077"/>
            <a:ext cx="913130" cy="1229995"/>
            <a:chOff x="4200144" y="4322076"/>
            <a:chExt cx="913130" cy="1229995"/>
          </a:xfrm>
        </p:grpSpPr>
        <p:sp>
          <p:nvSpPr>
            <p:cNvPr id="53" name="object 52"/>
            <p:cNvSpPr/>
            <p:nvPr/>
          </p:nvSpPr>
          <p:spPr>
            <a:xfrm>
              <a:off x="4200144" y="4322076"/>
              <a:ext cx="912863" cy="115975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3"/>
            <p:cNvSpPr/>
            <p:nvPr/>
          </p:nvSpPr>
          <p:spPr>
            <a:xfrm>
              <a:off x="4357116" y="4328172"/>
              <a:ext cx="597420" cy="122375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4"/>
            <p:cNvSpPr/>
            <p:nvPr/>
          </p:nvSpPr>
          <p:spPr>
            <a:xfrm>
              <a:off x="4289298" y="4371594"/>
              <a:ext cx="739140" cy="1026160"/>
            </a:xfrm>
            <a:custGeom>
              <a:avLst/>
              <a:gdLst/>
              <a:ahLst/>
              <a:cxnLst/>
              <a:rect l="l" t="t" r="r" b="b"/>
              <a:pathLst>
                <a:path w="739139" h="1026160">
                  <a:moveTo>
                    <a:pt x="369569" y="0"/>
                  </a:moveTo>
                  <a:lnTo>
                    <a:pt x="0" y="369569"/>
                  </a:lnTo>
                  <a:lnTo>
                    <a:pt x="184785" y="369569"/>
                  </a:lnTo>
                  <a:lnTo>
                    <a:pt x="184785" y="656081"/>
                  </a:lnTo>
                  <a:lnTo>
                    <a:pt x="0" y="656081"/>
                  </a:lnTo>
                  <a:lnTo>
                    <a:pt x="369569" y="1025651"/>
                  </a:lnTo>
                  <a:lnTo>
                    <a:pt x="739139" y="656081"/>
                  </a:lnTo>
                  <a:lnTo>
                    <a:pt x="554354" y="656081"/>
                  </a:lnTo>
                  <a:lnTo>
                    <a:pt x="554354" y="369569"/>
                  </a:lnTo>
                  <a:lnTo>
                    <a:pt x="739139" y="369569"/>
                  </a:lnTo>
                  <a:lnTo>
                    <a:pt x="36956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5"/>
            <p:cNvSpPr/>
            <p:nvPr/>
          </p:nvSpPr>
          <p:spPr>
            <a:xfrm>
              <a:off x="4289298" y="4371594"/>
              <a:ext cx="739140" cy="1026160"/>
            </a:xfrm>
            <a:custGeom>
              <a:avLst/>
              <a:gdLst/>
              <a:ahLst/>
              <a:cxnLst/>
              <a:rect l="l" t="t" r="r" b="b"/>
              <a:pathLst>
                <a:path w="739139" h="1026160">
                  <a:moveTo>
                    <a:pt x="0" y="369569"/>
                  </a:moveTo>
                  <a:lnTo>
                    <a:pt x="369569" y="0"/>
                  </a:lnTo>
                  <a:lnTo>
                    <a:pt x="739139" y="369569"/>
                  </a:lnTo>
                  <a:lnTo>
                    <a:pt x="554354" y="369569"/>
                  </a:lnTo>
                  <a:lnTo>
                    <a:pt x="554354" y="656081"/>
                  </a:lnTo>
                  <a:lnTo>
                    <a:pt x="739139" y="656081"/>
                  </a:lnTo>
                  <a:lnTo>
                    <a:pt x="369569" y="1025651"/>
                  </a:lnTo>
                  <a:lnTo>
                    <a:pt x="0" y="656081"/>
                  </a:lnTo>
                  <a:lnTo>
                    <a:pt x="184785" y="656081"/>
                  </a:lnTo>
                  <a:lnTo>
                    <a:pt x="184785" y="369569"/>
                  </a:lnTo>
                  <a:lnTo>
                    <a:pt x="0" y="369569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6"/>
          <p:cNvSpPr txBox="1"/>
          <p:nvPr/>
        </p:nvSpPr>
        <p:spPr>
          <a:xfrm>
            <a:off x="5609972" y="3554349"/>
            <a:ext cx="1289685" cy="1793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ASP.NET</a:t>
            </a:r>
            <a:endParaRPr sz="2400">
              <a:latin typeface="Arial"/>
              <a:cs typeface="Arial"/>
            </a:endParaRPr>
          </a:p>
          <a:p>
            <a:pPr marL="50800"/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2400">
              <a:latin typeface="Arial"/>
              <a:cs typeface="Arial"/>
            </a:endParaRPr>
          </a:p>
          <a:p>
            <a:pPr marL="466725" marR="602615" indent="7620" algn="just">
              <a:spcBef>
                <a:spcPts val="96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X  M  L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880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smtClean="0"/>
              <a:t> </a:t>
            </a:r>
            <a:endParaRPr lang="es-PE" dirty="0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title"/>
          </p:nvPr>
        </p:nvSpPr>
        <p:spPr>
          <a:xfrm>
            <a:off x="70866" y="401068"/>
            <a:ext cx="10536174" cy="1325563"/>
          </a:xfrm>
        </p:spPr>
        <p:txBody>
          <a:bodyPr/>
          <a:lstStyle/>
          <a:p>
            <a:pPr algn="ctr"/>
            <a:r>
              <a:rPr lang="es-PE" sz="4400" dirty="0"/>
              <a:t>ASP .NET WEB </a:t>
            </a:r>
            <a:r>
              <a:rPr lang="es-PE" sz="4400" dirty="0" smtClean="0"/>
              <a:t>API CORE</a:t>
            </a:r>
            <a:endParaRPr lang="en-US" sz="4400" b="1" dirty="0">
              <a:solidFill>
                <a:srgbClr val="E93B5C"/>
              </a:solidFill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628650" y="1825625"/>
            <a:ext cx="10536174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smtClean="0"/>
              <a:t> </a:t>
            </a:r>
            <a:endParaRPr lang="es-PE" dirty="0"/>
          </a:p>
        </p:txBody>
      </p:sp>
      <p:pic>
        <p:nvPicPr>
          <p:cNvPr id="58" name="Imagen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685" y="2112262"/>
            <a:ext cx="5804535" cy="416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0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smtClean="0"/>
              <a:t> </a:t>
            </a:r>
            <a:endParaRPr lang="es-PE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628650" y="1825625"/>
            <a:ext cx="10536174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smtClean="0"/>
              <a:t> </a:t>
            </a:r>
            <a:endParaRPr lang="es-PE" dirty="0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title"/>
          </p:nvPr>
        </p:nvSpPr>
        <p:spPr>
          <a:xfrm>
            <a:off x="628650" y="391921"/>
            <a:ext cx="10773918" cy="1325563"/>
          </a:xfrm>
        </p:spPr>
        <p:txBody>
          <a:bodyPr>
            <a:normAutofit/>
          </a:bodyPr>
          <a:lstStyle/>
          <a:p>
            <a:pPr algn="ctr"/>
            <a:r>
              <a:rPr lang="es-PE" altLang="es-PE" dirty="0" smtClean="0"/>
              <a:t>Novedades Net Core 3.1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smtClean="0"/>
              <a:t> </a:t>
            </a:r>
            <a:endParaRPr lang="es-PE" dirty="0"/>
          </a:p>
        </p:txBody>
      </p:sp>
      <p:sp>
        <p:nvSpPr>
          <p:cNvPr id="2" name="CuadroTexto 1"/>
          <p:cNvSpPr txBox="1"/>
          <p:nvPr/>
        </p:nvSpPr>
        <p:spPr>
          <a:xfrm flipH="1">
            <a:off x="804670" y="1825625"/>
            <a:ext cx="398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Net Core 2.2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073" y="2509527"/>
            <a:ext cx="5687187" cy="1600438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 flipH="1">
            <a:off x="5853302" y="1825625"/>
            <a:ext cx="398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Net Core 3.1</a:t>
            </a:r>
            <a:endParaRPr lang="es-PE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073" y="4348543"/>
            <a:ext cx="5577459" cy="152820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24" y="4374272"/>
            <a:ext cx="4501134" cy="14767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324" y="2509527"/>
            <a:ext cx="4532758" cy="13897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427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196257"/>
            <a:ext cx="6527409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PE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1. </a:t>
            </a:r>
            <a:r>
              <a:rPr lang="es-PE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NET CORE </a:t>
            </a:r>
            <a:endParaRPr lang="es-PE" sz="32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292" y="1381788"/>
            <a:ext cx="7190014" cy="336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7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196257"/>
            <a:ext cx="6527409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PE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1. </a:t>
            </a:r>
            <a:r>
              <a:rPr lang="es-PE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NET CORE </a:t>
            </a:r>
            <a:endParaRPr lang="es-PE" sz="32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22" y="1390261"/>
            <a:ext cx="8978974" cy="447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3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gula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855" y="3623881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rreraSoft - Como agregar Angular Material a un proyec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21251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smtClean="0"/>
              <a:t> </a:t>
            </a:r>
            <a:endParaRPr lang="es-PE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628650" y="1825625"/>
            <a:ext cx="10536174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smtClean="0"/>
              <a:t> </a:t>
            </a:r>
            <a:endParaRPr lang="es-PE" dirty="0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title"/>
          </p:nvPr>
        </p:nvSpPr>
        <p:spPr>
          <a:xfrm>
            <a:off x="-112014" y="303317"/>
            <a:ext cx="10773918" cy="1325563"/>
          </a:xfrm>
        </p:spPr>
        <p:txBody>
          <a:bodyPr>
            <a:normAutofit/>
          </a:bodyPr>
          <a:lstStyle/>
          <a:p>
            <a:pPr algn="ctr"/>
            <a:r>
              <a:rPr lang="es-PE" altLang="es-PE" dirty="0" smtClean="0"/>
              <a:t>Angular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smtClean="0"/>
              <a:t> </a:t>
            </a:r>
            <a:endParaRPr lang="es-PE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227161074"/>
              </p:ext>
            </p:extLst>
          </p:nvPr>
        </p:nvGraphicFramePr>
        <p:xfrm>
          <a:off x="620712" y="1628879"/>
          <a:ext cx="10041192" cy="1823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323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smtClean="0"/>
              <a:t> </a:t>
            </a:r>
            <a:endParaRPr lang="es-PE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628650" y="1825625"/>
            <a:ext cx="10536174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smtClean="0"/>
              <a:t> </a:t>
            </a:r>
            <a:endParaRPr lang="es-PE" dirty="0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title"/>
          </p:nvPr>
        </p:nvSpPr>
        <p:spPr>
          <a:xfrm>
            <a:off x="-112014" y="303317"/>
            <a:ext cx="10773918" cy="1325563"/>
          </a:xfrm>
        </p:spPr>
        <p:txBody>
          <a:bodyPr>
            <a:normAutofit/>
          </a:bodyPr>
          <a:lstStyle/>
          <a:p>
            <a:pPr algn="ctr"/>
            <a:r>
              <a:rPr lang="es-PE" altLang="es-PE" dirty="0" smtClean="0"/>
              <a:t>AZURE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smtClean="0"/>
              <a:t> </a:t>
            </a:r>
            <a:endParaRPr lang="es-PE" dirty="0"/>
          </a:p>
        </p:txBody>
      </p:sp>
      <p:sp>
        <p:nvSpPr>
          <p:cNvPr id="13" name="Rectángulo 12"/>
          <p:cNvSpPr/>
          <p:nvPr/>
        </p:nvSpPr>
        <p:spPr>
          <a:xfrm>
            <a:off x="337268" y="1825625"/>
            <a:ext cx="109543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>
                <a:latin typeface="Roboto"/>
              </a:rPr>
              <a:t>¿Qué es?</a:t>
            </a:r>
          </a:p>
          <a:p>
            <a:r>
              <a:rPr lang="es-PE" dirty="0">
                <a:latin typeface="Roboto"/>
              </a:rPr>
              <a:t>Microsoft </a:t>
            </a:r>
            <a:r>
              <a:rPr lang="es-PE" dirty="0" err="1">
                <a:latin typeface="Roboto"/>
              </a:rPr>
              <a:t>Azure</a:t>
            </a:r>
            <a:r>
              <a:rPr lang="es-PE" dirty="0">
                <a:latin typeface="Roboto"/>
              </a:rPr>
              <a:t> es un conjunto de servicios que se exponen a través de la nube para ayudar a las empresas a implementar servicios a través de la red.</a:t>
            </a:r>
          </a:p>
          <a:p>
            <a:r>
              <a:rPr lang="es-PE" b="1" dirty="0">
                <a:latin typeface="Roboto"/>
              </a:rPr>
              <a:t>¿Qué podemos hacer?</a:t>
            </a:r>
          </a:p>
          <a:p>
            <a:r>
              <a:rPr lang="es-PE" dirty="0">
                <a:latin typeface="Roboto"/>
              </a:rPr>
              <a:t>Por ejemplo, mediante </a:t>
            </a:r>
            <a:r>
              <a:rPr lang="es-PE" dirty="0" err="1">
                <a:latin typeface="Roboto"/>
              </a:rPr>
              <a:t>Azure</a:t>
            </a:r>
            <a:r>
              <a:rPr lang="es-PE" dirty="0">
                <a:latin typeface="Roboto"/>
              </a:rPr>
              <a:t> podemos publicar </a:t>
            </a:r>
            <a:r>
              <a:rPr lang="es-PE" dirty="0" err="1">
                <a:latin typeface="Roboto"/>
              </a:rPr>
              <a:t>APIs</a:t>
            </a:r>
            <a:r>
              <a:rPr lang="es-PE" dirty="0">
                <a:latin typeface="Roboto"/>
              </a:rPr>
              <a:t>, páginas webs, aplicaciones sin servicio, o también hacer uso de servicios como base de datos, base de datos no relacionales, entre otros.</a:t>
            </a:r>
          </a:p>
          <a:p>
            <a:r>
              <a:rPr lang="es-PE" dirty="0" smtClean="0">
                <a:latin typeface="Roboto"/>
              </a:rPr>
              <a:t>En </a:t>
            </a:r>
            <a:r>
              <a:rPr lang="es-PE" dirty="0">
                <a:latin typeface="Roboto"/>
              </a:rPr>
              <a:t>pocas palabras es una </a:t>
            </a:r>
            <a:r>
              <a:rPr lang="es-PE" dirty="0" err="1">
                <a:latin typeface="Roboto"/>
              </a:rPr>
              <a:t>infrestructura</a:t>
            </a:r>
            <a:r>
              <a:rPr lang="es-PE" dirty="0">
                <a:latin typeface="Roboto"/>
              </a:rPr>
              <a:t> que nos va a facilitar la vida para culminar y entregar con éxito nuestros proyectos de desarrollo de software.</a:t>
            </a:r>
            <a:endParaRPr lang="es-PE" b="0" i="0" dirty="0">
              <a:effectLst/>
              <a:latin typeface="Roboto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777" y="4133949"/>
            <a:ext cx="3500479" cy="241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1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xfrm>
            <a:off x="786047" y="0"/>
            <a:ext cx="8613648" cy="787223"/>
          </a:xfrm>
        </p:spPr>
        <p:txBody>
          <a:bodyPr>
            <a:normAutofit/>
          </a:bodyPr>
          <a:lstStyle/>
          <a:p>
            <a:r>
              <a:rPr lang="es-PE" altLang="es-PE" dirty="0" smtClean="0"/>
              <a:t>Acerca de mi.</a:t>
            </a:r>
            <a:endParaRPr lang="es-PE" altLang="es-PE" dirty="0"/>
          </a:p>
        </p:txBody>
      </p:sp>
      <p:sp>
        <p:nvSpPr>
          <p:cNvPr id="7171" name="Rectangle 1031"/>
          <p:cNvSpPr>
            <a:spLocks noGrp="1" noChangeArrowheads="1"/>
          </p:cNvSpPr>
          <p:nvPr>
            <p:ph idx="1"/>
          </p:nvPr>
        </p:nvSpPr>
        <p:spPr>
          <a:xfrm>
            <a:off x="0" y="787223"/>
            <a:ext cx="7690104" cy="4360849"/>
          </a:xfrm>
        </p:spPr>
        <p:txBody>
          <a:bodyPr>
            <a:normAutofit fontScale="92500" lnSpcReduction="20000"/>
          </a:bodyPr>
          <a:lstStyle/>
          <a:p>
            <a:pPr marL="800100" lvl="2" indent="-457200" algn="just">
              <a:buFont typeface="Arial" panose="020B0604020202020204" pitchFamily="34" charset="0"/>
              <a:buChar char="•"/>
              <a:defRPr/>
            </a:pPr>
            <a:r>
              <a:rPr lang="es-PE" sz="2800" dirty="0" smtClean="0"/>
              <a:t>Ingeniero de sistemas.</a:t>
            </a:r>
          </a:p>
          <a:p>
            <a:pPr marL="800100" lvl="2" indent="-457200" algn="just">
              <a:buFont typeface="Arial" panose="020B0604020202020204" pitchFamily="34" charset="0"/>
              <a:buChar char="•"/>
              <a:defRPr/>
            </a:pPr>
            <a:r>
              <a:rPr lang="es-PE" sz="2800" dirty="0" smtClean="0"/>
              <a:t>Full </a:t>
            </a:r>
            <a:r>
              <a:rPr lang="es-PE" sz="2800" dirty="0" err="1" smtClean="0"/>
              <a:t>Stack</a:t>
            </a:r>
            <a:r>
              <a:rPr lang="es-PE" sz="2800" dirty="0" smtClean="0"/>
              <a:t> </a:t>
            </a:r>
            <a:r>
              <a:rPr lang="es-PE" sz="2800" dirty="0" err="1" smtClean="0"/>
              <a:t>Developer</a:t>
            </a:r>
            <a:r>
              <a:rPr lang="es-PE" sz="2800" dirty="0" smtClean="0"/>
              <a:t>.</a:t>
            </a:r>
          </a:p>
          <a:p>
            <a:pPr marL="800100" lvl="2" indent="-457200" algn="just">
              <a:buFont typeface="Arial" panose="020B0604020202020204" pitchFamily="34" charset="0"/>
              <a:buChar char="•"/>
              <a:defRPr/>
            </a:pPr>
            <a:r>
              <a:rPr lang="es-PE" sz="2800" dirty="0" smtClean="0"/>
              <a:t>Microsoft </a:t>
            </a:r>
            <a:r>
              <a:rPr lang="es-PE" sz="2800" dirty="0" err="1" smtClean="0"/>
              <a:t>Certified</a:t>
            </a:r>
            <a:r>
              <a:rPr lang="es-PE" sz="2800" dirty="0" smtClean="0"/>
              <a:t> </a:t>
            </a:r>
            <a:r>
              <a:rPr lang="es-PE" sz="2800" dirty="0" err="1" smtClean="0"/>
              <a:t>Trainer</a:t>
            </a:r>
            <a:r>
              <a:rPr lang="es-PE" sz="2800" dirty="0" smtClean="0"/>
              <a:t>.</a:t>
            </a:r>
          </a:p>
          <a:p>
            <a:pPr marL="800100" lvl="2" indent="-457200" algn="just">
              <a:buFont typeface="Arial" panose="020B0604020202020204" pitchFamily="34" charset="0"/>
              <a:buChar char="•"/>
              <a:defRPr/>
            </a:pPr>
            <a:r>
              <a:rPr lang="es-PE" sz="2800" dirty="0" err="1" smtClean="0"/>
              <a:t>Mcsd</a:t>
            </a:r>
            <a:r>
              <a:rPr lang="es-PE" sz="2800" dirty="0" smtClean="0"/>
              <a:t> y Microsoft </a:t>
            </a:r>
            <a:r>
              <a:rPr lang="es-PE" sz="2800" dirty="0" err="1" smtClean="0"/>
              <a:t>Azure</a:t>
            </a:r>
            <a:r>
              <a:rPr lang="es-PE" sz="2800" dirty="0" smtClean="0"/>
              <a:t> </a:t>
            </a:r>
            <a:r>
              <a:rPr lang="es-PE" sz="2800" dirty="0" err="1" smtClean="0"/>
              <a:t>Developer</a:t>
            </a:r>
            <a:r>
              <a:rPr lang="es-PE" sz="2800" dirty="0" smtClean="0"/>
              <a:t> entre otros.</a:t>
            </a:r>
          </a:p>
          <a:p>
            <a:pPr marL="800100" lvl="2" indent="-457200" algn="just">
              <a:buFont typeface="Arial" panose="020B0604020202020204" pitchFamily="34" charset="0"/>
              <a:buChar char="•"/>
              <a:defRPr/>
            </a:pPr>
            <a:r>
              <a:rPr lang="es-PE" sz="2800" dirty="0">
                <a:hlinkClick r:id="rId4"/>
              </a:rPr>
              <a:t>https://www.youtube.com/channel/UC0M-u5Ph4a8WYyoMRym3rUw?view_as=subscriber</a:t>
            </a:r>
            <a:endParaRPr lang="es-PE" sz="2800" dirty="0" smtClean="0"/>
          </a:p>
          <a:p>
            <a:pPr marL="800100" lvl="2" indent="-457200" algn="just">
              <a:buFont typeface="Arial" panose="020B0604020202020204" pitchFamily="34" charset="0"/>
              <a:buChar char="•"/>
              <a:defRPr/>
            </a:pPr>
            <a:r>
              <a:rPr lang="es-PE" sz="2800" dirty="0">
                <a:hlinkClick r:id="rId5"/>
              </a:rPr>
              <a:t>https://www.linkedin.com/in/anthonyjesusportillacano</a:t>
            </a:r>
            <a:r>
              <a:rPr lang="es-PE" sz="2800" dirty="0" smtClean="0">
                <a:hlinkClick r:id="rId5"/>
              </a:rPr>
              <a:t>/</a:t>
            </a:r>
            <a:endParaRPr lang="es-PE" sz="2800" dirty="0" smtClean="0"/>
          </a:p>
          <a:p>
            <a:pPr marL="800100" lvl="2" indent="-457200" algn="just">
              <a:buFont typeface="Arial" panose="020B0604020202020204" pitchFamily="34" charset="0"/>
              <a:buChar char="•"/>
              <a:defRPr/>
            </a:pPr>
            <a:r>
              <a:rPr lang="es-PE" sz="2800" dirty="0">
                <a:hlinkClick r:id="rId6"/>
              </a:rPr>
              <a:t>https://</a:t>
            </a:r>
            <a:r>
              <a:rPr lang="es-PE" sz="2800" dirty="0" smtClean="0">
                <a:hlinkClick r:id="rId6"/>
              </a:rPr>
              <a:t>netspecialiststechnologies.azurewebsites.net/Cursos/Registrar</a:t>
            </a:r>
            <a:endParaRPr lang="es-PE" sz="2800" dirty="0" smtClean="0"/>
          </a:p>
          <a:p>
            <a:pPr marL="800100" lvl="2" indent="-457200" algn="just">
              <a:buFont typeface="Arial" panose="020B0604020202020204" pitchFamily="34" charset="0"/>
              <a:buChar char="•"/>
              <a:defRPr/>
            </a:pPr>
            <a:endParaRPr lang="es-PE" sz="2800" dirty="0" smtClean="0"/>
          </a:p>
          <a:p>
            <a:pPr marL="800100" lvl="2" indent="-457200" algn="just">
              <a:buFont typeface="Arial" panose="020B0604020202020204" pitchFamily="34" charset="0"/>
              <a:buChar char="•"/>
              <a:defRPr/>
            </a:pPr>
            <a:endParaRPr lang="es-PE" sz="2800" dirty="0" smtClean="0"/>
          </a:p>
          <a:p>
            <a:pPr marL="800100" lvl="2" indent="-457200" algn="just">
              <a:buFont typeface="Arial" panose="020B0604020202020204" pitchFamily="34" charset="0"/>
              <a:buChar char="•"/>
              <a:defRPr/>
            </a:pPr>
            <a:endParaRPr lang="es-PE" sz="2800" dirty="0" smtClean="0"/>
          </a:p>
          <a:p>
            <a:pPr marL="800100" lvl="2" indent="-457200" algn="just">
              <a:buFont typeface="Arial" panose="020B0604020202020204" pitchFamily="34" charset="0"/>
              <a:buChar char="•"/>
              <a:defRPr/>
            </a:pPr>
            <a:endParaRPr lang="es-PE" sz="2800" dirty="0" smtClean="0"/>
          </a:p>
          <a:p>
            <a:pPr marL="800100" lvl="2" indent="-457200" algn="just">
              <a:buFont typeface="Arial" panose="020B0604020202020204" pitchFamily="34" charset="0"/>
              <a:buChar char="•"/>
              <a:defRPr/>
            </a:pPr>
            <a:endParaRPr lang="es-PE" sz="2800" dirty="0" smtClean="0"/>
          </a:p>
          <a:p>
            <a:pPr marL="685800" lvl="2" indent="-342900" algn="just">
              <a:buFont typeface="Wingdings" panose="05000000000000000000" pitchFamily="2" charset="2"/>
              <a:buChar char="ü"/>
              <a:defRPr/>
            </a:pPr>
            <a:endParaRPr lang="es-PE" dirty="0"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1" y="148157"/>
            <a:ext cx="3638637" cy="34321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91" y="5056632"/>
            <a:ext cx="1801368" cy="180136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540" y="5056632"/>
            <a:ext cx="1883302" cy="180136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570" y="5056632"/>
            <a:ext cx="1834800" cy="1834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910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smtClean="0"/>
              <a:t> </a:t>
            </a:r>
            <a:endParaRPr lang="es-PE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628650" y="1825625"/>
            <a:ext cx="10536174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smtClean="0"/>
              <a:t> </a:t>
            </a:r>
            <a:endParaRPr lang="es-PE" dirty="0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title"/>
          </p:nvPr>
        </p:nvSpPr>
        <p:spPr>
          <a:xfrm>
            <a:off x="-112014" y="303317"/>
            <a:ext cx="10773918" cy="1325563"/>
          </a:xfrm>
        </p:spPr>
        <p:txBody>
          <a:bodyPr>
            <a:normAutofit/>
          </a:bodyPr>
          <a:lstStyle/>
          <a:p>
            <a:pPr algn="ctr"/>
            <a:r>
              <a:rPr lang="es-PE" altLang="es-PE" dirty="0" smtClean="0"/>
              <a:t>Servicios de </a:t>
            </a:r>
            <a:r>
              <a:rPr lang="es-PE" altLang="es-PE" dirty="0" err="1" smtClean="0"/>
              <a:t>Azure</a:t>
            </a:r>
            <a:endParaRPr lang="es-PE" altLang="es-PE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smtClean="0"/>
              <a:t> </a:t>
            </a:r>
            <a:endParaRPr lang="es-PE" dirty="0"/>
          </a:p>
        </p:txBody>
      </p:sp>
      <p:pic>
        <p:nvPicPr>
          <p:cNvPr id="3074" name="Picture 2" descr="Scaling your software development with Azure App Ser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479" y="2295144"/>
            <a:ext cx="3956995" cy="297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otización – Asele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186" y="2368297"/>
            <a:ext cx="3761926" cy="297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7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smtClean="0"/>
              <a:t> </a:t>
            </a:r>
            <a:endParaRPr lang="es-PE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628650" y="1825625"/>
            <a:ext cx="10536174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smtClean="0"/>
              <a:t> </a:t>
            </a:r>
            <a:endParaRPr lang="es-PE" dirty="0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title"/>
          </p:nvPr>
        </p:nvSpPr>
        <p:spPr>
          <a:xfrm>
            <a:off x="0" y="308197"/>
            <a:ext cx="10773918" cy="1325563"/>
          </a:xfrm>
        </p:spPr>
        <p:txBody>
          <a:bodyPr>
            <a:normAutofit/>
          </a:bodyPr>
          <a:lstStyle/>
          <a:p>
            <a:pPr algn="ctr"/>
            <a:r>
              <a:rPr lang="es-PE" altLang="es-PE" dirty="0" smtClean="0"/>
              <a:t>Herramientas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smtClean="0"/>
              <a:t> </a:t>
            </a:r>
            <a:endParaRPr lang="es-PE" dirty="0"/>
          </a:p>
        </p:txBody>
      </p:sp>
      <p:pic>
        <p:nvPicPr>
          <p:cNvPr id="13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792" y="1609344"/>
            <a:ext cx="8392872" cy="212750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6"/>
          <p:cNvSpPr/>
          <p:nvPr/>
        </p:nvSpPr>
        <p:spPr>
          <a:xfrm>
            <a:off x="950976" y="3844989"/>
            <a:ext cx="62636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2" indent="-342900" algn="just">
              <a:buFont typeface="Wingdings" panose="05000000000000000000" pitchFamily="2" charset="2"/>
              <a:buChar char="ü"/>
              <a:defRPr/>
            </a:pPr>
            <a:r>
              <a:rPr lang="es-PE" dirty="0" smtClean="0"/>
              <a:t>Visual Studio 2019 con Web Api Net Core 3.1</a:t>
            </a:r>
          </a:p>
          <a:p>
            <a:pPr marL="685800" lvl="2" indent="-342900" algn="just">
              <a:buFont typeface="Wingdings" panose="05000000000000000000" pitchFamily="2" charset="2"/>
              <a:buChar char="ü"/>
              <a:defRPr/>
            </a:pPr>
            <a:r>
              <a:rPr lang="es-PE" dirty="0" smtClean="0"/>
              <a:t>Angular 9</a:t>
            </a:r>
          </a:p>
          <a:p>
            <a:pPr marL="685800" lvl="2" indent="-342900" algn="just">
              <a:buFont typeface="Wingdings" panose="05000000000000000000" pitchFamily="2" charset="2"/>
              <a:buChar char="ü"/>
              <a:defRPr/>
            </a:pPr>
            <a:r>
              <a:rPr lang="es-PE" dirty="0" err="1" smtClean="0"/>
              <a:t>Azure</a:t>
            </a:r>
            <a:endParaRPr lang="es-PE" dirty="0"/>
          </a:p>
          <a:p>
            <a:pPr marL="685800" lvl="2" indent="-342900" algn="just">
              <a:buFont typeface="Wingdings" panose="05000000000000000000" pitchFamily="2" charset="2"/>
              <a:buChar char="ü"/>
              <a:defRPr/>
            </a:pPr>
            <a:r>
              <a:rPr lang="es-PE" dirty="0" smtClean="0"/>
              <a:t>Herramientas de desarrollo para Chrome, Firefox, IE, etc.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5346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6968" y="712535"/>
            <a:ext cx="10363200" cy="817561"/>
          </a:xfrm>
        </p:spPr>
        <p:txBody>
          <a:bodyPr>
            <a:normAutofit fontScale="90000"/>
          </a:bodyPr>
          <a:lstStyle/>
          <a:p>
            <a:r>
              <a:rPr lang="es-PE" altLang="es-PE" dirty="0"/>
              <a:t>Usando componentes de terceros con </a:t>
            </a:r>
            <a:r>
              <a:rPr lang="es-PE" altLang="es-PE" dirty="0" err="1"/>
              <a:t>NuGet</a:t>
            </a:r>
            <a:r>
              <a:rPr lang="es-PE" altLang="es-PE" dirty="0"/>
              <a:t>.</a:t>
            </a:r>
            <a:endParaRPr lang="es-PE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smtClean="0"/>
              <a:t> </a:t>
            </a:r>
            <a:endParaRPr lang="es-PE" dirty="0"/>
          </a:p>
        </p:txBody>
      </p:sp>
      <p:pic>
        <p:nvPicPr>
          <p:cNvPr id="17" name="Content Placeholder 3" descr="http://www.jammer.biz/wp-content/uploads/2014/06/NuGet-Logo-2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966" y="1530096"/>
            <a:ext cx="7391400" cy="259857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6"/>
          <p:cNvSpPr/>
          <p:nvPr/>
        </p:nvSpPr>
        <p:spPr>
          <a:xfrm>
            <a:off x="1085647" y="4337304"/>
            <a:ext cx="74937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2" indent="-342900" algn="just">
              <a:buFont typeface="Wingdings" panose="05000000000000000000" pitchFamily="2" charset="2"/>
              <a:buChar char="ü"/>
              <a:defRPr/>
            </a:pPr>
            <a:r>
              <a:rPr lang="es-PE" dirty="0" smtClean="0"/>
              <a:t>Permite gestionar los componentes de terceros (</a:t>
            </a:r>
            <a:r>
              <a:rPr lang="es-PE" dirty="0" err="1" smtClean="0"/>
              <a:t>dll</a:t>
            </a:r>
            <a:r>
              <a:rPr lang="es-PE" dirty="0" smtClean="0"/>
              <a:t>, </a:t>
            </a:r>
            <a:r>
              <a:rPr lang="es-PE" dirty="0" err="1" smtClean="0"/>
              <a:t>js</a:t>
            </a:r>
            <a:r>
              <a:rPr lang="es-PE" dirty="0" smtClean="0"/>
              <a:t>, </a:t>
            </a:r>
            <a:r>
              <a:rPr lang="es-PE" dirty="0" err="1" smtClean="0"/>
              <a:t>css</a:t>
            </a:r>
            <a:r>
              <a:rPr lang="es-PE" dirty="0" smtClean="0"/>
              <a:t>, etc.) que son usadas en las aplicaciones</a:t>
            </a:r>
          </a:p>
        </p:txBody>
      </p:sp>
    </p:spTree>
    <p:extLst>
      <p:ext uri="{BB962C8B-B14F-4D97-AF65-F5344CB8AC3E}">
        <p14:creationId xmlns:p14="http://schemas.microsoft.com/office/powerpoint/2010/main" val="7649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smtClean="0"/>
              <a:t> </a:t>
            </a:r>
            <a:endParaRPr lang="es-PE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41248" y="965761"/>
            <a:ext cx="9756648" cy="3130751"/>
          </a:xfrm>
        </p:spPr>
        <p:txBody>
          <a:bodyPr>
            <a:normAutofit/>
          </a:bodyPr>
          <a:lstStyle/>
          <a:p>
            <a:pPr algn="ctr"/>
            <a:r>
              <a:rPr lang="es-PE" sz="6600" dirty="0" smtClean="0"/>
              <a:t>DEMO</a:t>
            </a:r>
            <a:r>
              <a:rPr lang="es-PE" sz="2400" dirty="0" smtClean="0"/>
              <a:t> </a:t>
            </a:r>
            <a:br>
              <a:rPr lang="es-PE" sz="2400" dirty="0" smtClean="0"/>
            </a:br>
            <a:r>
              <a:rPr lang="es-PE" sz="2400" dirty="0">
                <a:hlinkClick r:id="rId2"/>
              </a:rPr>
              <a:t>https://github.com/AnthonyNek/DemoNetCoreAngular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29484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xfrm>
            <a:off x="1261872" y="365760"/>
            <a:ext cx="8613648" cy="787223"/>
          </a:xfrm>
        </p:spPr>
        <p:txBody>
          <a:bodyPr>
            <a:normAutofit fontScale="90000"/>
          </a:bodyPr>
          <a:lstStyle/>
          <a:p>
            <a:r>
              <a:rPr lang="es-PE" altLang="es-PE" dirty="0"/>
              <a:t>Introducción al Visual Studio 2019.</a:t>
            </a:r>
          </a:p>
        </p:txBody>
      </p:sp>
      <p:sp>
        <p:nvSpPr>
          <p:cNvPr id="7171" name="Rectangle 1031"/>
          <p:cNvSpPr>
            <a:spLocks noGrp="1" noChangeArrowheads="1"/>
          </p:cNvSpPr>
          <p:nvPr>
            <p:ph idx="1"/>
          </p:nvPr>
        </p:nvSpPr>
        <p:spPr>
          <a:xfrm>
            <a:off x="646111" y="1152983"/>
            <a:ext cx="7918450" cy="3657600"/>
          </a:xfrm>
        </p:spPr>
        <p:txBody>
          <a:bodyPr>
            <a:normAutofit/>
          </a:bodyPr>
          <a:lstStyle/>
          <a:p>
            <a:pPr marL="342900" lvl="1" indent="-342900" algn="just">
              <a:buFont typeface="Arial" panose="020B0604020202020204" pitchFamily="34" charset="0"/>
              <a:buChar char="•"/>
              <a:defRPr/>
            </a:pPr>
            <a:r>
              <a:rPr lang="es-PE" dirty="0">
                <a:ea typeface="+mn-ea"/>
                <a:cs typeface="+mn-cs"/>
              </a:rPr>
              <a:t>Algunas características nuevas:</a:t>
            </a:r>
          </a:p>
          <a:p>
            <a:pPr marL="685800" lvl="2" indent="-342900" algn="just">
              <a:buFont typeface="Wingdings" panose="05000000000000000000" pitchFamily="2" charset="2"/>
              <a:buChar char="ü"/>
              <a:defRPr/>
            </a:pPr>
            <a:r>
              <a:rPr lang="es-PE" dirty="0"/>
              <a:t>Interfaz gráfica renovada. </a:t>
            </a:r>
          </a:p>
          <a:p>
            <a:pPr marL="685800" lvl="2" indent="-342900" algn="just">
              <a:buFont typeface="Wingdings" panose="05000000000000000000" pitchFamily="2" charset="2"/>
              <a:buChar char="ü"/>
              <a:defRPr/>
            </a:pPr>
            <a:r>
              <a:rPr lang="es-PE" dirty="0"/>
              <a:t>Abrir solución sin cargar los proyectos.</a:t>
            </a:r>
            <a:endParaRPr lang="es-PE" dirty="0">
              <a:ea typeface="+mn-ea"/>
              <a:cs typeface="+mn-cs"/>
            </a:endParaRPr>
          </a:p>
          <a:p>
            <a:pPr marL="685800" lvl="2" indent="-342900" algn="just">
              <a:buFont typeface="Wingdings" panose="05000000000000000000" pitchFamily="2" charset="2"/>
              <a:buChar char="ü"/>
              <a:defRPr/>
            </a:pPr>
            <a:r>
              <a:rPr lang="es-PE" dirty="0"/>
              <a:t>Búsqueda en las variables locales</a:t>
            </a:r>
          </a:p>
          <a:p>
            <a:pPr marL="342900" lvl="2" indent="0" algn="just">
              <a:buNone/>
              <a:defRPr/>
            </a:pPr>
            <a:endParaRPr lang="es-PE" dirty="0"/>
          </a:p>
          <a:p>
            <a:pPr marL="685800" lvl="2" indent="-342900" algn="just">
              <a:buFont typeface="Wingdings" panose="05000000000000000000" pitchFamily="2" charset="2"/>
              <a:buChar char="ü"/>
              <a:defRPr/>
            </a:pPr>
            <a:endParaRPr lang="es-PE" dirty="0"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312" y="2543974"/>
            <a:ext cx="4992624" cy="3837921"/>
          </a:xfrm>
          <a:prstGeom prst="rect">
            <a:avLst/>
          </a:prstGeom>
        </p:spPr>
      </p:pic>
      <p:pic>
        <p:nvPicPr>
          <p:cNvPr id="1026" name="Picture 2" descr="La imagen muestra el nuevo menú de Visual Studio 2019 para crear proyect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98" y="2543974"/>
            <a:ext cx="5605145" cy="392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53699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8328" y="910897"/>
            <a:ext cx="10363200" cy="81756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s-PE" b="1" dirty="0"/>
              <a:t>¿ Que </a:t>
            </a:r>
            <a:r>
              <a:rPr lang="en-US" altLang="es-PE" b="1" dirty="0" err="1"/>
              <a:t>es</a:t>
            </a:r>
            <a:r>
              <a:rPr lang="en-US" altLang="es-PE" b="1" dirty="0"/>
              <a:t> </a:t>
            </a:r>
            <a:r>
              <a:rPr lang="en-US" altLang="es-PE" b="1" dirty="0" err="1"/>
              <a:t>.Net</a:t>
            </a:r>
            <a:r>
              <a:rPr lang="en-US" altLang="es-PE" b="1" dirty="0"/>
              <a:t> Core ?</a:t>
            </a:r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4" name="Rectangle 1031"/>
          <p:cNvSpPr txBox="1">
            <a:spLocks noChangeArrowheads="1"/>
          </p:cNvSpPr>
          <p:nvPr/>
        </p:nvSpPr>
        <p:spPr>
          <a:xfrm>
            <a:off x="1119378" y="1728458"/>
            <a:ext cx="7918450" cy="19892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rgbClr val="FF0000"/>
              </a:buClr>
            </a:pPr>
            <a:r>
              <a:rPr lang="es-PE" dirty="0" smtClean="0"/>
              <a:t>.NET Core es una plataforma de desarrollo de uso general de código abierto de cuyo mantenimiento se encargan Microsoft y la comunidad .NET en GitHub. Es multiplataforma, admite Windows, </a:t>
            </a:r>
            <a:r>
              <a:rPr lang="es-PE" dirty="0" err="1" smtClean="0"/>
              <a:t>macOS</a:t>
            </a:r>
            <a:r>
              <a:rPr lang="es-PE" dirty="0" smtClean="0"/>
              <a:t> y Linux y puede usarse para compilar aplicaciones de dispositivo</a:t>
            </a:r>
            <a:endParaRPr lang="es-PE" dirty="0"/>
          </a:p>
        </p:txBody>
      </p:sp>
      <p:pic>
        <p:nvPicPr>
          <p:cNvPr id="5" name="Picture 2" descr="Resultado de imagen para Arquitectura .Net C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33" y="397351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9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196257"/>
            <a:ext cx="6527409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PE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1. </a:t>
            </a:r>
            <a:r>
              <a:rPr lang="es-PE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NET CORE </a:t>
            </a:r>
            <a:endParaRPr lang="es-PE" sz="32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573" y="1318069"/>
            <a:ext cx="10150459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9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196257"/>
            <a:ext cx="6527409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PE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1. </a:t>
            </a:r>
            <a:r>
              <a:rPr lang="es-PE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NET CORE </a:t>
            </a:r>
            <a:endParaRPr lang="es-PE" sz="32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93" y="1012261"/>
            <a:ext cx="90963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9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196257"/>
            <a:ext cx="6527409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PE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1. </a:t>
            </a:r>
            <a:r>
              <a:rPr lang="es-PE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NET CORE </a:t>
            </a:r>
            <a:endParaRPr lang="es-PE" sz="32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50" y="1108125"/>
            <a:ext cx="95345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2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59" y="1101212"/>
            <a:ext cx="9647733" cy="504684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0" y="196257"/>
            <a:ext cx="6527409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PE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1. </a:t>
            </a:r>
            <a:r>
              <a:rPr lang="es-PE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NET CORE </a:t>
            </a:r>
            <a:endParaRPr lang="es-PE" sz="32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6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038913"/>
            <a:ext cx="10363200" cy="817561"/>
          </a:xfrm>
        </p:spPr>
        <p:txBody>
          <a:bodyPr>
            <a:normAutofit fontScale="90000"/>
          </a:bodyPr>
          <a:lstStyle/>
          <a:p>
            <a:pPr algn="ctr"/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>ASP .NET </a:t>
            </a:r>
            <a:r>
              <a:rPr lang="es-PE" dirty="0"/>
              <a:t>MVC Core.</a:t>
            </a:r>
            <a:br>
              <a:rPr lang="es-PE" dirty="0"/>
            </a:br>
            <a:endParaRPr lang="es-PE" dirty="0"/>
          </a:p>
        </p:txBody>
      </p:sp>
      <p:pic>
        <p:nvPicPr>
          <p:cNvPr id="14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908" y="2043902"/>
            <a:ext cx="7044620" cy="35425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760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6461</TotalTime>
  <Words>510</Words>
  <Application>Microsoft Office PowerPoint</Application>
  <PresentationFormat>Panorámica</PresentationFormat>
  <Paragraphs>98</Paragraphs>
  <Slides>23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2" baseType="lpstr">
      <vt:lpstr>Arial</vt:lpstr>
      <vt:lpstr>Arial Black</vt:lpstr>
      <vt:lpstr>Calibri</vt:lpstr>
      <vt:lpstr>Century Schoolbook</vt:lpstr>
      <vt:lpstr>Roboto</vt:lpstr>
      <vt:lpstr>Wingdings</vt:lpstr>
      <vt:lpstr>Wingdings 2</vt:lpstr>
      <vt:lpstr>Wingdings 3</vt:lpstr>
      <vt:lpstr>View</vt:lpstr>
      <vt:lpstr>Net Core –EF Core-Sql Server –Angular -Azure</vt:lpstr>
      <vt:lpstr>Acerca de mi.</vt:lpstr>
      <vt:lpstr>Introducción al Visual Studio 2019.</vt:lpstr>
      <vt:lpstr>¿ Que es .Net Core ? </vt:lpstr>
      <vt:lpstr>Presentación de PowerPoint</vt:lpstr>
      <vt:lpstr>Presentación de PowerPoint</vt:lpstr>
      <vt:lpstr>Presentación de PowerPoint</vt:lpstr>
      <vt:lpstr>Presentación de PowerPoint</vt:lpstr>
      <vt:lpstr> ASP .NET MVC Core. </vt:lpstr>
      <vt:lpstr> ASP .NET MVC Core. </vt:lpstr>
      <vt:lpstr>Presentación de PowerPoint</vt:lpstr>
      <vt:lpstr>Análisis del Ciclo de Vida de un Request.</vt:lpstr>
      <vt:lpstr>ASP .NET WEB API</vt:lpstr>
      <vt:lpstr>ASP .NET WEB API CORE</vt:lpstr>
      <vt:lpstr>Novedades Net Core 3.1</vt:lpstr>
      <vt:lpstr>Presentación de PowerPoint</vt:lpstr>
      <vt:lpstr>Presentación de PowerPoint</vt:lpstr>
      <vt:lpstr>Angular</vt:lpstr>
      <vt:lpstr>AZURE</vt:lpstr>
      <vt:lpstr>Servicios de Azure</vt:lpstr>
      <vt:lpstr>Herramientas</vt:lpstr>
      <vt:lpstr>Usando componentes de terceros con NuGet.</vt:lpstr>
      <vt:lpstr>DEMO  https://github.com/AnthonyNek/DemoNetCoreAngular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VISUAL STUDIO 2019 WEB APPLICATION</dc:title>
  <dc:creator>ANTHONY</dc:creator>
  <cp:lastModifiedBy>ANTHONY</cp:lastModifiedBy>
  <cp:revision>44</cp:revision>
  <dcterms:created xsi:type="dcterms:W3CDTF">2020-03-14T21:04:40Z</dcterms:created>
  <dcterms:modified xsi:type="dcterms:W3CDTF">2020-07-19T00:03:21Z</dcterms:modified>
</cp:coreProperties>
</file>