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1" r:id="rId13"/>
    <p:sldId id="268" r:id="rId14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xmi narayana atluri" initials="lna" lastIdx="0" clrIdx="0">
    <p:extLst>
      <p:ext uri="{19B8F6BF-5375-455C-9EA6-DF929625EA0E}">
        <p15:presenceInfo xmlns:p15="http://schemas.microsoft.com/office/powerpoint/2012/main" userId="5f048db129aec2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laxmi-narayana-atluri-9a350665" TargetMode="External"/><Relationship Id="rId2" Type="http://schemas.openxmlformats.org/officeDocument/2006/relationships/hyperlink" Target="mailto:lnatluri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CF881-DB76-4806-95B5-2CA18483C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DIA OF TWITTER –FORD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34DFE-3344-4416-AC9D-8B6F00E72C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NANI ATLURI</a:t>
            </a:r>
          </a:p>
        </p:txBody>
      </p:sp>
    </p:spTree>
    <p:extLst>
      <p:ext uri="{BB962C8B-B14F-4D97-AF65-F5344CB8AC3E}">
        <p14:creationId xmlns:p14="http://schemas.microsoft.com/office/powerpoint/2010/main" val="3039262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1750-7234-446B-8844-5BF26060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tagged frequently with Ford?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C6556C-2159-421C-8C9B-CD6D6D7EF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842655"/>
            <a:ext cx="784293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49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0310-8104-4C63-AFC8-0A29B4417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emoticons are used frequently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0739F6-7657-4509-BFEB-6FF8E5887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361" y="1717963"/>
            <a:ext cx="5954264" cy="3159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C9B45C-3F89-4A69-B32F-D136F18A6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275" y="3509817"/>
            <a:ext cx="5114559" cy="262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57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E6A02-4909-4252-B234-7A5ECE2A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Further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CB841-0CC1-4615-8D76-54FAA387A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Improve the sentiment score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Automate data collection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Real time analysis of tweets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Analyze how Ford is handling the </a:t>
            </a:r>
            <a:r>
              <a:rPr lang="en-US" dirty="0" smtClean="0"/>
              <a:t>tweets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Analyze how Ford’s employees are responding to negative tweets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What are the issues with the car models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Example: Fiesta’s transmission issues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Which influencers are creating </a:t>
            </a:r>
            <a:r>
              <a:rPr lang="en-US" smtClean="0"/>
              <a:t>negative feedback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Net Impact for a campaign/sponsorship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Khoros</a:t>
            </a:r>
            <a:r>
              <a:rPr lang="en-US" dirty="0"/>
              <a:t>/</a:t>
            </a:r>
            <a:r>
              <a:rPr lang="en-US" dirty="0" err="1"/>
              <a:t>spredfast</a:t>
            </a:r>
            <a:r>
              <a:rPr lang="en-US" dirty="0"/>
              <a:t>, digital roots engage,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41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E6A02-4909-4252-B234-7A5ECE2A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CB841-0CC1-4615-8D76-54FAA387A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Laxmi Narayana Atluri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lnatluri@gmail.com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+1 2704210568</a:t>
            </a:r>
          </a:p>
          <a:p>
            <a:pPr marL="0" indent="0">
              <a:buNone/>
            </a:pPr>
            <a:r>
              <a:rPr lang="en-US" dirty="0" err="1" smtClean="0"/>
              <a:t>Linkedin:</a:t>
            </a:r>
            <a:r>
              <a:rPr lang="en-US" dirty="0" err="1">
                <a:hlinkClick r:id="rId3"/>
              </a:rPr>
              <a:t>https</a:t>
            </a:r>
            <a:r>
              <a:rPr lang="en-US" dirty="0">
                <a:hlinkClick r:id="rId3"/>
              </a:rPr>
              <a:t>://www.linkedin.com/in/laxmi-narayana-atluri-9a350665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2278A0-EF3E-43AD-8082-9DBF6C147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cONTENTS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A8E5DA-7F3B-4B34-821A-9639DCB1E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Data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Extracted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Insights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 descr="Top Hastags seen in the data">
            <a:extLst>
              <a:ext uri="{FF2B5EF4-FFF2-40B4-BE49-F238E27FC236}">
                <a16:creationId xmlns:a16="http://schemas.microsoft.com/office/drawing/2014/main" id="{5FDC8A57-6241-49DD-AE49-135E98377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873" y="1895475"/>
            <a:ext cx="8382000" cy="42862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859437-EE07-44A6-BAE5-83597811DF14}"/>
              </a:ext>
            </a:extLst>
          </p:cNvPr>
          <p:cNvSpPr txBox="1"/>
          <p:nvPr/>
        </p:nvSpPr>
        <p:spPr>
          <a:xfrm>
            <a:off x="3657600" y="6309360"/>
            <a:ext cx="534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Top </a:t>
            </a:r>
            <a:r>
              <a:rPr lang="en-US" i="1" dirty="0" err="1"/>
              <a:t>Hastags</a:t>
            </a:r>
            <a:r>
              <a:rPr lang="en-US" i="1" dirty="0"/>
              <a:t> seen in data</a:t>
            </a:r>
          </a:p>
        </p:txBody>
      </p:sp>
    </p:spTree>
    <p:extLst>
      <p:ext uri="{BB962C8B-B14F-4D97-AF65-F5344CB8AC3E}">
        <p14:creationId xmlns:p14="http://schemas.microsoft.com/office/powerpoint/2010/main" val="1014550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A0F9-F11B-4BAC-8E2B-0CCE68B1F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E9DDE-94A2-4480-816A-AFC3A89F0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Scope: Collect data to create Single Complete Actionable View – Twitter</a:t>
            </a:r>
          </a:p>
          <a:p>
            <a:r>
              <a:rPr lang="en-US" dirty="0"/>
              <a:t>Who…what…where…sentiment…location…context of a tweet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Unique identifier for tweet and users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Is the tweet a response to another tweet/user 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Where did he tweet from?</a:t>
            </a:r>
          </a:p>
          <a:p>
            <a:r>
              <a:rPr lang="en-US" dirty="0"/>
              <a:t>Data collected?</a:t>
            </a:r>
          </a:p>
          <a:p>
            <a:r>
              <a:rPr lang="en-US" dirty="0"/>
              <a:t>‘</a:t>
            </a:r>
            <a:r>
              <a:rPr lang="en-US" dirty="0" err="1"/>
              <a:t>u</a:t>
            </a:r>
            <a:r>
              <a:rPr lang="en-US" sz="2000" dirty="0" err="1"/>
              <a:t>ser_id</a:t>
            </a:r>
            <a:r>
              <a:rPr lang="en-US" sz="2000" dirty="0"/>
              <a:t>', '</a:t>
            </a:r>
            <a:r>
              <a:rPr lang="en-US" sz="2000" dirty="0" err="1"/>
              <a:t>user_name</a:t>
            </a:r>
            <a:r>
              <a:rPr lang="en-US" sz="2000" dirty="0"/>
              <a:t>', '</a:t>
            </a:r>
            <a:r>
              <a:rPr lang="en-US" sz="2000" dirty="0" err="1"/>
              <a:t>user_screen_name</a:t>
            </a:r>
            <a:r>
              <a:rPr lang="en-US" sz="2000" dirty="0"/>
              <a:t>', '</a:t>
            </a:r>
            <a:r>
              <a:rPr lang="en-US" sz="2000" dirty="0" err="1"/>
              <a:t>user_default_profile</a:t>
            </a:r>
            <a:r>
              <a:rPr lang="en-US" sz="2000" dirty="0"/>
              <a:t>',       '</a:t>
            </a:r>
            <a:r>
              <a:rPr lang="en-US" sz="2000" dirty="0" err="1"/>
              <a:t>user_profile_image_url_https</a:t>
            </a:r>
            <a:r>
              <a:rPr lang="en-US" sz="2000" dirty="0"/>
              <a:t>', '</a:t>
            </a:r>
            <a:r>
              <a:rPr lang="en-US" sz="2000" dirty="0" err="1"/>
              <a:t>user_location</a:t>
            </a:r>
            <a:r>
              <a:rPr lang="en-US" sz="2000" dirty="0"/>
              <a:t>', '</a:t>
            </a:r>
            <a:r>
              <a:rPr lang="en-US" sz="2000" dirty="0" err="1"/>
              <a:t>user_url</a:t>
            </a:r>
            <a:r>
              <a:rPr lang="en-US" sz="2000" dirty="0"/>
              <a:t>',       '</a:t>
            </a:r>
            <a:r>
              <a:rPr lang="en-US" sz="2000" dirty="0" err="1"/>
              <a:t>user_description</a:t>
            </a:r>
            <a:r>
              <a:rPr lang="en-US" sz="2000" dirty="0"/>
              <a:t>', '</a:t>
            </a:r>
            <a:r>
              <a:rPr lang="en-US" sz="2000" dirty="0" err="1"/>
              <a:t>user_has_extended_profile</a:t>
            </a:r>
            <a:r>
              <a:rPr lang="en-US" sz="2000" dirty="0"/>
              <a:t>', '</a:t>
            </a:r>
            <a:r>
              <a:rPr lang="en-US" sz="2000" dirty="0" err="1"/>
              <a:t>user_protected</a:t>
            </a:r>
            <a:r>
              <a:rPr lang="en-US" sz="2000" dirty="0"/>
              <a:t>',       '</a:t>
            </a:r>
            <a:r>
              <a:rPr lang="en-US" sz="2000" dirty="0" err="1"/>
              <a:t>user_verified</a:t>
            </a:r>
            <a:r>
              <a:rPr lang="en-US" sz="2000" dirty="0"/>
              <a:t>', '</a:t>
            </a:r>
            <a:r>
              <a:rPr lang="en-US" sz="2000" dirty="0" err="1"/>
              <a:t>user_followers_count</a:t>
            </a:r>
            <a:r>
              <a:rPr lang="en-US" sz="2000" dirty="0"/>
              <a:t>', '</a:t>
            </a:r>
            <a:r>
              <a:rPr lang="en-US" sz="2000" dirty="0" err="1"/>
              <a:t>user_friends_count</a:t>
            </a:r>
            <a:r>
              <a:rPr lang="en-US" sz="2000" dirty="0"/>
              <a:t>', '</a:t>
            </a:r>
            <a:r>
              <a:rPr lang="en-US" sz="2000" dirty="0" err="1"/>
              <a:t>user_listed_count</a:t>
            </a:r>
            <a:r>
              <a:rPr lang="en-US" sz="2000" dirty="0"/>
              <a:t>', '</a:t>
            </a:r>
            <a:r>
              <a:rPr lang="en-US" sz="2000" dirty="0" err="1"/>
              <a:t>user_favourites_count</a:t>
            </a:r>
            <a:r>
              <a:rPr lang="en-US" sz="2000" dirty="0"/>
              <a:t>', '</a:t>
            </a:r>
            <a:r>
              <a:rPr lang="en-US" sz="2000" dirty="0" err="1"/>
              <a:t>user_statuses_count</a:t>
            </a:r>
            <a:r>
              <a:rPr lang="en-US" sz="2000" dirty="0"/>
              <a:t>',       '</a:t>
            </a:r>
            <a:r>
              <a:rPr lang="en-US" sz="2000" dirty="0" err="1"/>
              <a:t>Tweet_created_at</a:t>
            </a:r>
            <a:r>
              <a:rPr lang="en-US" sz="2000" dirty="0"/>
              <a:t>', '</a:t>
            </a:r>
            <a:r>
              <a:rPr lang="en-US" sz="2000" dirty="0" err="1"/>
              <a:t>Tweet_id</a:t>
            </a:r>
            <a:r>
              <a:rPr lang="en-US" sz="2000" dirty="0"/>
              <a:t>', '</a:t>
            </a:r>
            <a:r>
              <a:rPr lang="en-US" sz="2000" dirty="0" err="1"/>
              <a:t>Tweet_source</a:t>
            </a:r>
            <a:r>
              <a:rPr lang="en-US" sz="2000" dirty="0"/>
              <a:t>',       '</a:t>
            </a:r>
            <a:r>
              <a:rPr lang="en-US" sz="2000" dirty="0" err="1"/>
              <a:t>Tweet_in_reply_to_status_id</a:t>
            </a:r>
            <a:r>
              <a:rPr lang="en-US" sz="2000" dirty="0"/>
              <a:t>', '</a:t>
            </a:r>
            <a:r>
              <a:rPr lang="en-US" sz="2000" dirty="0" err="1"/>
              <a:t>Tweet_in_reply_to_user_id</a:t>
            </a:r>
            <a:r>
              <a:rPr lang="en-US" sz="2000" dirty="0"/>
              <a:t>',       '</a:t>
            </a:r>
            <a:r>
              <a:rPr lang="en-US" sz="2000" dirty="0" err="1"/>
              <a:t>Tweet_in_reply_to_screen_name</a:t>
            </a:r>
            <a:r>
              <a:rPr lang="en-US" sz="2000" dirty="0"/>
              <a:t>', '</a:t>
            </a:r>
            <a:r>
              <a:rPr lang="en-US" sz="2000" dirty="0" err="1"/>
              <a:t>Tweet_contributors</a:t>
            </a:r>
            <a:r>
              <a:rPr lang="en-US" sz="2000" dirty="0"/>
              <a:t>',       '</a:t>
            </a:r>
            <a:r>
              <a:rPr lang="en-US" sz="2000" dirty="0" err="1"/>
              <a:t>Tweet_retweet_count</a:t>
            </a:r>
            <a:r>
              <a:rPr lang="en-US" sz="2000" dirty="0"/>
              <a:t>', '</a:t>
            </a:r>
            <a:r>
              <a:rPr lang="en-US" sz="2000" dirty="0" err="1"/>
              <a:t>Tweet_favorite_count</a:t>
            </a:r>
            <a:r>
              <a:rPr lang="en-US" sz="2000" dirty="0"/>
              <a:t>',       '</a:t>
            </a:r>
            <a:r>
              <a:rPr lang="en-US" sz="2000" dirty="0" err="1"/>
              <a:t>Tweet_possibly_sensitive</a:t>
            </a:r>
            <a:r>
              <a:rPr lang="en-US" sz="2000" dirty="0"/>
              <a:t>', '</a:t>
            </a:r>
            <a:r>
              <a:rPr lang="en-US" sz="2000" dirty="0" err="1"/>
              <a:t>Tweet_lang</a:t>
            </a:r>
            <a:r>
              <a:rPr lang="en-US" sz="2000" dirty="0"/>
              <a:t>', '</a:t>
            </a:r>
            <a:r>
              <a:rPr lang="en-US" sz="2000" dirty="0" err="1"/>
              <a:t>Tweet_polls</a:t>
            </a:r>
            <a:r>
              <a:rPr lang="en-US" sz="2000" dirty="0"/>
              <a:t>',       '</a:t>
            </a:r>
            <a:r>
              <a:rPr lang="en-US" sz="2000" dirty="0" err="1"/>
              <a:t>Tweet_coordinates</a:t>
            </a:r>
            <a:r>
              <a:rPr lang="en-US" sz="2000" dirty="0"/>
              <a:t>', '</a:t>
            </a:r>
            <a:r>
              <a:rPr lang="en-US" sz="2000" dirty="0" err="1"/>
              <a:t>Tweet_place</a:t>
            </a:r>
            <a:r>
              <a:rPr lang="en-US" sz="2000" dirty="0"/>
              <a:t>', '</a:t>
            </a:r>
            <a:r>
              <a:rPr lang="en-US" sz="2000" dirty="0" err="1"/>
              <a:t>Tweet_country</a:t>
            </a:r>
            <a:r>
              <a:rPr lang="en-US" sz="2000" dirty="0"/>
              <a:t>', '</a:t>
            </a:r>
            <a:r>
              <a:rPr lang="en-US" sz="2000" dirty="0" err="1"/>
              <a:t>Tweet_full_text</a:t>
            </a:r>
            <a:r>
              <a:rPr lang="en-US" sz="2000" dirty="0"/>
              <a:t>'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0703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B3293-D24D-49FE-844F-104DF16E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Extracted data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985AE5-5618-4A25-A112-88A1E65AA0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4615" y="2495305"/>
            <a:ext cx="9720073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Hashtags', 'tag', '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Tweet_text_emoticons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Car_related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Ford_Model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'pos', 'neg', 'neu', 'comp’, 'emoticons', '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emoticon_pos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emoticon_neg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emoticon_neu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emoticon_comp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 '</a:t>
            </a:r>
            <a:r>
              <a:rPr lang="en-US" alt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Tweet_full_text_extracted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'Influencer', 'trending'],</a:t>
            </a:r>
            <a:r>
              <a:rPr lang="en-US" altLang="en-US" sz="1400" dirty="0"/>
              <a:t> 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4BB330-5910-4EFF-9AAB-F2E77A4EEE1D}"/>
              </a:ext>
            </a:extLst>
          </p:cNvPr>
          <p:cNvSpPr txBox="1"/>
          <p:nvPr/>
        </p:nvSpPr>
        <p:spPr>
          <a:xfrm>
            <a:off x="715617" y="4154557"/>
            <a:ext cx="100981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Did the tweet contain hashtags, emoticons?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there any car related words? Example F150 with “leakage”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there any ford models mentioned?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sentiment of the tweet?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he an influencer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 tweet trending?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0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C22D-6CA2-4B78-8261-EE26AC65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AB04-7FED-424C-9751-CCB5F9667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Weeks of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19987 tweets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From 12984 users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Replies to Status: 6178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Replies to user:3894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Tweets by Ford*:232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Replies by Ford*:103</a:t>
            </a:r>
          </a:p>
          <a:p>
            <a:r>
              <a:rPr lang="en-US" dirty="0"/>
              <a:t>March 21</a:t>
            </a:r>
            <a:r>
              <a:rPr lang="en-US" baseline="30000" dirty="0"/>
              <a:t>st</a:t>
            </a:r>
            <a:r>
              <a:rPr lang="en-US" dirty="0"/>
              <a:t> 2019</a:t>
            </a:r>
          </a:p>
          <a:p>
            <a:r>
              <a:rPr lang="en-US" dirty="0"/>
              <a:t> to </a:t>
            </a:r>
          </a:p>
          <a:p>
            <a:r>
              <a:rPr lang="en-US" dirty="0"/>
              <a:t>April 29</a:t>
            </a:r>
            <a:r>
              <a:rPr lang="en-US" baseline="30000" dirty="0"/>
              <a:t>th </a:t>
            </a:r>
            <a:r>
              <a:rPr lang="en-US" dirty="0"/>
              <a:t>2019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4EC51D-25CD-4A4A-AFD2-5D8FD9F1D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069" y="1687512"/>
            <a:ext cx="81915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845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06A0-9EB1-4BDA-852C-1D144FFBC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Anything surprising?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FCAA4-3EF9-4D62-8DEE-170A58A3C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1178 tweet have Ford and Fox in the tweet</a:t>
            </a:r>
          </a:p>
          <a:p>
            <a:endParaRPr lang="en-US" dirty="0"/>
          </a:p>
          <a:p>
            <a:r>
              <a:rPr lang="en-US" dirty="0"/>
              <a:t>Some false positives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8B873-D05F-41C1-B45B-B90BE60E9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99" y="3659601"/>
            <a:ext cx="3886056" cy="15727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71A70E-B37C-48A9-BB6B-EE16F061A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514" y="628650"/>
            <a:ext cx="3248025" cy="504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0E5616-F91F-49B5-B78E-F8BC31174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80" y="5325046"/>
            <a:ext cx="7000875" cy="1895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E84E8D-2A68-4324-A838-28B49B63A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5514" y="1266856"/>
            <a:ext cx="5141323" cy="416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97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61314-7B8B-4C00-8AAF-4254A1FA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ford doing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6AF99-C69E-481E-926C-B41673CDA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08" y="1657928"/>
            <a:ext cx="972007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Good in general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Data driven &amp; Algorithm based approach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Time of tweet vs time when ford responded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How negative tweets are handled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/>
              <a:t>Was there a conversation?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/>
              <a:t>Are there any model specific issues?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/>
              <a:t>Even a single tweet about a particular model is very valuable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B74D0A-7812-4AA8-9715-6FD327FB0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419" y="0"/>
            <a:ext cx="3667125" cy="6334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ABFCD7-97C3-456C-BBF7-9746FE8AD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5" y="4367273"/>
            <a:ext cx="3881547" cy="26280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C73905-3A02-43FF-AD03-8A9E5992F1C9}"/>
              </a:ext>
            </a:extLst>
          </p:cNvPr>
          <p:cNvSpPr txBox="1"/>
          <p:nvPr/>
        </p:nvSpPr>
        <p:spPr>
          <a:xfrm>
            <a:off x="4022582" y="4367273"/>
            <a:ext cx="374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Model:Focus</a:t>
            </a:r>
            <a:endParaRPr lang="en-US" dirty="0"/>
          </a:p>
          <a:p>
            <a:r>
              <a:rPr lang="en-US" dirty="0"/>
              <a:t>Issue: Clutch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many other customers have complained about 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we responded in time?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841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2FE741-0447-43B3-BBEC-6382AAF46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0072"/>
            <a:ext cx="4924164" cy="5292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EB98A3-D613-4C48-ACD1-EA8D37B2E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-18473"/>
            <a:ext cx="5854129" cy="51858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3AEFE8-BC8B-45BC-91B9-13D92BBA134C}"/>
              </a:ext>
            </a:extLst>
          </p:cNvPr>
          <p:cNvSpPr txBox="1"/>
          <p:nvPr/>
        </p:nvSpPr>
        <p:spPr>
          <a:xfrm>
            <a:off x="628073" y="5412509"/>
            <a:ext cx="4433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 is using a templet to reply, it has its own disadvantages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CD7EC0-6AA6-4FCD-844E-B8821252E1F5}"/>
              </a:ext>
            </a:extLst>
          </p:cNvPr>
          <p:cNvSpPr txBox="1"/>
          <p:nvPr/>
        </p:nvSpPr>
        <p:spPr>
          <a:xfrm>
            <a:off x="6890327" y="5167376"/>
            <a:ext cx="40362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Ford sponsors AZ Cardinals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Gets tagged into </a:t>
            </a:r>
            <a:r>
              <a:rPr lang="en-US" dirty="0" err="1"/>
              <a:t>unnessary</a:t>
            </a:r>
            <a:r>
              <a:rPr lang="en-US" dirty="0"/>
              <a:t> conversation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set of tweets have nothing to do with Ford </a:t>
            </a:r>
          </a:p>
        </p:txBody>
      </p:sp>
    </p:spTree>
    <p:extLst>
      <p:ext uri="{BB962C8B-B14F-4D97-AF65-F5344CB8AC3E}">
        <p14:creationId xmlns:p14="http://schemas.microsoft.com/office/powerpoint/2010/main" val="304635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1750-7234-446B-8844-5BF26060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AC55C-4FEC-4875-821E-DFCA4052F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Model related comments -&gt;Car related word with preceding and succeeding words</a:t>
            </a:r>
          </a:p>
          <a:p>
            <a:pPr marL="0" indent="0">
              <a:buNone/>
            </a:pPr>
            <a:r>
              <a:rPr lang="en-US" dirty="0"/>
              <a:t> Randomly picked comments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570027-AE42-4E0B-9075-3C1FE48D3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44" y="3278909"/>
            <a:ext cx="4978299" cy="26776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7CF5F2-E2CF-43F3-8FEE-E82060305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427" y="2608869"/>
            <a:ext cx="4586577" cy="255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57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918</TotalTime>
  <Words>459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Courier New</vt:lpstr>
      <vt:lpstr>Tw Cen MT</vt:lpstr>
      <vt:lpstr>Tw Cen MT Condensed</vt:lpstr>
      <vt:lpstr>Wingdings</vt:lpstr>
      <vt:lpstr>Wingdings 3</vt:lpstr>
      <vt:lpstr>Integral</vt:lpstr>
      <vt:lpstr>DIA OF TWITTER –FORD</vt:lpstr>
      <vt:lpstr>cONTENTS</vt:lpstr>
      <vt:lpstr>Data</vt:lpstr>
      <vt:lpstr>Extracted data</vt:lpstr>
      <vt:lpstr>Insights </vt:lpstr>
      <vt:lpstr>Anything surprising?</vt:lpstr>
      <vt:lpstr>How is ford doing</vt:lpstr>
      <vt:lpstr>PowerPoint Presentation</vt:lpstr>
      <vt:lpstr>Version 1 </vt:lpstr>
      <vt:lpstr>Who is tagged frequently with Ford? </vt:lpstr>
      <vt:lpstr>Which emoticons are used frequently </vt:lpstr>
      <vt:lpstr>Moving Further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OF TWITTER –FORD</dc:title>
  <dc:creator>laxmi narayana atluri</dc:creator>
  <cp:lastModifiedBy>Nani Atluri</cp:lastModifiedBy>
  <cp:revision>27</cp:revision>
  <cp:lastPrinted>2019-09-26T15:01:26Z</cp:lastPrinted>
  <dcterms:created xsi:type="dcterms:W3CDTF">2019-04-23T00:17:13Z</dcterms:created>
  <dcterms:modified xsi:type="dcterms:W3CDTF">2019-09-26T18:38:25Z</dcterms:modified>
</cp:coreProperties>
</file>