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9C8C585-6ABC-4BDC-9E9E-22FEBB301FE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71BD4F5-E5E9-4C0F-B02A-F346FC59E9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7/15/2023 11:48:38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D19B151-E730-4FBE-B208-7804EE3BA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826"/>
            <a:ext cx="12192000" cy="60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C5327F6D-4C5A-4D38-BEDF-7DFF1549B2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" y="0"/>
            <a:ext cx="11997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74AD4981-AC71-48D5-A429-B942C4F953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52" y="0"/>
            <a:ext cx="6240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BD4EA06B-1F8E-43F6-8ECF-93BEB065D4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0"/>
            <a:ext cx="6172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503DD1A3-82E3-43B1-99C3-0912D3AE3F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58" y="0"/>
            <a:ext cx="9288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B67055A9-7A68-4180-90CA-310D29CF60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2023-07-16T03:48:39Z</dcterms:created>
  <dcterms:modified xsi:type="dcterms:W3CDTF">2023-07-16T03:48:39Z</dcterms:modified>
</cp:coreProperties>
</file>