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6" r:id="rId58"/>
    <p:sldId id="317" r:id="rId59"/>
    <p:sldId id="318" r:id="rId60"/>
    <p:sldId id="320" r:id="rId61"/>
    <p:sldId id="321" r:id="rId6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1"/>
    <p:restoredTop sz="91329"/>
  </p:normalViewPr>
  <p:slideViewPr>
    <p:cSldViewPr snapToGrid="0" snapToObjects="1">
      <p:cViewPr varScale="1">
        <p:scale>
          <a:sx n="78" d="100"/>
          <a:sy n="78" d="100"/>
        </p:scale>
        <p:origin x="19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lax.bootcampcontent.com/UCLA-Coding-Boot-Camp/11-13-2018-UCLA-Class-Repository-FSF-FT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548" y="749382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0297" y="4808976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91904-26F9-AC4E-9177-1065DFF13888}"/>
              </a:ext>
            </a:extLst>
          </p:cNvPr>
          <p:cNvSpPr txBox="1"/>
          <p:nvPr/>
        </p:nvSpPr>
        <p:spPr>
          <a:xfrm>
            <a:off x="2959192" y="4359635"/>
            <a:ext cx="363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Looks like this in the browser</a:t>
            </a:r>
          </a:p>
          <a:p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E29B4C3-16C9-4E40-9D52-86F571CE4A15}"/>
              </a:ext>
            </a:extLst>
          </p:cNvPr>
          <p:cNvCxnSpPr>
            <a:cxnSpLocks/>
          </p:cNvCxnSpPr>
          <p:nvPr/>
        </p:nvCxnSpPr>
        <p:spPr>
          <a:xfrm>
            <a:off x="2610296" y="4268700"/>
            <a:ext cx="455633" cy="292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59D97-291F-CA4E-BD7E-29FDAB2B2837}"/>
              </a:ext>
            </a:extLst>
          </p:cNvPr>
          <p:cNvCxnSpPr/>
          <p:nvPr/>
        </p:nvCxnSpPr>
        <p:spPr>
          <a:xfrm>
            <a:off x="5873675" y="4561242"/>
            <a:ext cx="34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900BCF-8DDA-CC4D-9276-672AF7418EDC}"/>
              </a:ext>
            </a:extLst>
          </p:cNvPr>
          <p:cNvCxnSpPr/>
          <p:nvPr/>
        </p:nvCxnSpPr>
        <p:spPr>
          <a:xfrm>
            <a:off x="6217920" y="4561242"/>
            <a:ext cx="0" cy="24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create a student bio using HTML. You will then add, commit, and push your completed HTML to GitHub for the world to see.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1-HTML_Git </a:t>
            </a:r>
            <a:r>
              <a:rPr dirty="0"/>
              <a:t>|  Suggested Time: </a:t>
            </a:r>
            <a:r>
              <a:rPr lang="en-US" dirty="0"/>
              <a:t>12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131898" cy="830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Very b</a:t>
            </a:r>
            <a:r>
              <a:rPr dirty="0"/>
              <a:t>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414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lang="en-US" b="0" dirty="0"/>
              <a:t>30+ hours every week!</a:t>
            </a: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Re-Watch Class Videos</a:t>
            </a:r>
            <a:r>
              <a:rPr lang="en-US" dirty="0"/>
              <a:t> (in Boot Camp Spot)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Office Hours: </a:t>
            </a:r>
            <a:r>
              <a:rPr lang="en-US" b="0" dirty="0"/>
              <a:t>30</a:t>
            </a:r>
            <a:r>
              <a:rPr b="0" dirty="0"/>
              <a:t> minutes before class, </a:t>
            </a:r>
            <a:r>
              <a:rPr lang="en-US" b="0" dirty="0"/>
              <a:t>1 hour</a:t>
            </a:r>
            <a:r>
              <a:rPr b="0" dirty="0"/>
              <a:t>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upgrade your previous HTML bio-page using CSS style rules. Once you’re done, commit and push up your changes to GitHub.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b="0" dirty="0"/>
              <a:t>06</a:t>
            </a:r>
            <a:r>
              <a:rPr b="0" dirty="0"/>
              <a:t>-HTML_CSS_Layout </a:t>
            </a:r>
            <a:r>
              <a:rPr dirty="0"/>
              <a:t>|  Suggested Time: </a:t>
            </a:r>
            <a:r>
              <a:rPr b="0" dirty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dirty="0" err="1"/>
              <a:t>RelativePaths_DEMO</a:t>
            </a:r>
            <a:r>
              <a:rPr dirty="0"/>
              <a:t>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b="0" dirty="0"/>
              <a:t>07</a:t>
            </a:r>
            <a:r>
              <a:rPr b="0" dirty="0"/>
              <a:t>-RelativePaths</a:t>
            </a:r>
            <a:r>
              <a:rPr dirty="0"/>
              <a:t>|  Suggested Time: </a:t>
            </a:r>
            <a:r>
              <a:rPr b="0" dirty="0"/>
              <a:t>1</a:t>
            </a:r>
            <a:r>
              <a:rPr lang="en-US" b="0" dirty="0"/>
              <a:t>2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Reminders</a:t>
            </a:r>
            <a:endParaRPr dirty="0"/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48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</a:t>
            </a:r>
            <a:r>
              <a:rPr lang="en-US" dirty="0"/>
              <a:t>class</a:t>
            </a:r>
            <a:r>
              <a:rPr dirty="0"/>
              <a:t> repository in </a:t>
            </a:r>
            <a:r>
              <a:rPr lang="en-US" dirty="0"/>
              <a:t>GitLab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https://uclax.bootcampcontent.com/UCLA-Coding-Boot-Camp/11-13-2018-UCLA-Class-Repository-FSF-FT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</a:t>
            </a:r>
            <a:r>
              <a:rPr lang="en-US" dirty="0"/>
              <a:t>1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Due: Monday night at 11:59pm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HW typically follows a Monday/Thursday schedule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342900" defTabSz="685800">
              <a:spcBef>
                <a:spcPts val="500"/>
              </a:spcBef>
              <a:defRPr sz="1900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lang="en-US" dirty="0"/>
              <a:t>9</a:t>
            </a:r>
            <a:r>
              <a:rPr dirty="0"/>
              <a:t>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flex your newfound floating skills by creating a conceptual layout. Eyeball the design to your </a:t>
            </a:r>
            <a:r>
              <a:t>best ability</a:t>
            </a:r>
            <a:r>
              <a:rPr lang="en-US"/>
              <a:t>.</a:t>
            </a:r>
            <a:endParaRPr dirty="0"/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dirty="0"/>
              <a:t>9</a:t>
            </a:r>
            <a:r>
              <a:rPr b="0" dirty="0"/>
              <a:t>-FloatLayout-Activity </a:t>
            </a:r>
            <a:r>
              <a:rPr dirty="0"/>
              <a:t>|  Suggested Time: </a:t>
            </a:r>
            <a:r>
              <a:rPr b="0" dirty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707886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This is </a:t>
            </a:r>
            <a:r>
              <a:rPr lang="en-US" dirty="0"/>
              <a:t>my</a:t>
            </a:r>
            <a:r>
              <a:rPr dirty="0"/>
              <a:t> </a:t>
            </a:r>
            <a:r>
              <a:rPr lang="en-US" dirty="0"/>
              <a:t>h</a:t>
            </a:r>
            <a:r>
              <a:rPr dirty="0"/>
              <a:t>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64695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cxnSpLocks/>
            <a:stCxn id="286" idx="0"/>
            <a:endCxn id="283" idx="2"/>
          </p:cNvCxnSpPr>
          <p:nvPr/>
        </p:nvCxnSpPr>
        <p:spPr>
          <a:xfrm flipV="1">
            <a:off x="1583417" y="3620957"/>
            <a:ext cx="1" cy="876361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1807</Words>
  <Application>Microsoft Office PowerPoint</Application>
  <PresentationFormat>On-screen Show (4:3)</PresentationFormat>
  <Paragraphs>273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Roboto</vt:lpstr>
      <vt:lpstr>Unbranded</vt:lpstr>
      <vt:lpstr>Going Pro with HTML/CSS</vt:lpstr>
      <vt:lpstr>Admin Items</vt:lpstr>
      <vt:lpstr>Where to Get Help</vt:lpstr>
      <vt:lpstr>Reminders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Recap +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CLARK</cp:lastModifiedBy>
  <cp:revision>22</cp:revision>
  <dcterms:modified xsi:type="dcterms:W3CDTF">2018-11-14T04:27:42Z</dcterms:modified>
</cp:coreProperties>
</file>