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1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4"/>
    <p:restoredTop sz="91398"/>
  </p:normalViewPr>
  <p:slideViewPr>
    <p:cSldViewPr snapToGrid="0" snapToObjects="1">
      <p:cViewPr varScale="1">
        <p:scale>
          <a:sx n="78" d="100"/>
          <a:sy n="78" d="100"/>
        </p:scale>
        <p:origin x="11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 userDrawn="1"/>
        </p:nvSpPr>
        <p:spPr>
          <a:xfrm>
            <a:off x="427037" y="4000197"/>
            <a:ext cx="3535363" cy="37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The Coding Bootcamp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 Scissors</a:t>
            </a: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JavaScript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387</Words>
  <Application>Microsoft Office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CLARK</cp:lastModifiedBy>
  <cp:revision>9</cp:revision>
  <dcterms:modified xsi:type="dcterms:W3CDTF">2018-11-20T23:17:39Z</dcterms:modified>
</cp:coreProperties>
</file>