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6" r:id="rId46"/>
    <p:sldId id="431" r:id="rId47"/>
    <p:sldId id="433" r:id="rId48"/>
    <p:sldId id="435" r:id="rId49"/>
    <p:sldId id="436" r:id="rId50"/>
    <p:sldId id="438" r:id="rId51"/>
    <p:sldId id="439" r:id="rId52"/>
    <p:sldId id="321" r:id="rId53"/>
    <p:sldId id="322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1" autoAdjust="0"/>
    <p:restoredTop sz="84295" autoAdjust="0"/>
  </p:normalViewPr>
  <p:slideViewPr>
    <p:cSldViewPr>
      <p:cViewPr varScale="1">
        <p:scale>
          <a:sx n="72" d="100"/>
          <a:sy n="72" d="100"/>
        </p:scale>
        <p:origin x="1512" y="77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-CSS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At this point everyone should have access to the class repository in GitLab.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No more slacking zip files. “git pull” the class repo every day.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due MONDAY night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 panose="02080604020202020204" charset="0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on the entire course.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i="1" dirty="0">
                <a:latin typeface="Arial" panose="02080604020202020204" charset="0"/>
                <a:cs typeface="Arial" panose="02080604020202020204" charset="0"/>
              </a:rPr>
              <a:t>Just don’t look up a former student’s repo and copy their code. Other than that, Google is your friend. </a:t>
            </a:r>
            <a:endParaRPr lang="en-US" sz="2200" b="1" i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in Activity 2.4 to incorporate 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 panose="02080604020202020204" charset="0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1393</Words>
  <Application>Microsoft Office PowerPoint</Application>
  <PresentationFormat>On-screen Show (4:3)</PresentationFormat>
  <Paragraphs>262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1524</cp:revision>
  <cp:lastPrinted>2017-05-13T15:45:23Z</cp:lastPrinted>
  <dcterms:created xsi:type="dcterms:W3CDTF">2017-05-13T15:45:23Z</dcterms:created>
  <dcterms:modified xsi:type="dcterms:W3CDTF">2018-11-14T22:51:55Z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