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256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slide option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13" y="3692843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VISIÓ PER</a:t>
            </a:r>
            <a:r>
              <a:rPr lang="en-US" b="1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 </a:t>
            </a:r>
            <a:r>
              <a:rPr 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COMPUTADOR</a:t>
            </a:r>
            <a:br>
              <a:rPr lang="en-US" b="1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br>
              <a:rPr lang="en-US" b="1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br>
              <a:rPr lang="en-US" b="1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r>
              <a:rPr 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Short Project </a:t>
            </a:r>
            <a:br>
              <a:rPr 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br>
              <a:rPr 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r>
              <a:rPr 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QP 2022</a:t>
            </a:r>
            <a:endParaRPr lang="en-US" b="1" cap="none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reeSerif" panose="02020603050405020304" charset="0"/>
              <a:cs typeface="FreeSerif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910590"/>
            <a:ext cx="5036185" cy="5036185"/>
          </a:xfrm>
          <a:prstGeom prst="rect">
            <a:avLst/>
          </a:prstGeom>
        </p:spPr>
      </p:pic>
      <p:sp>
        <p:nvSpPr>
          <p:cNvPr id="10" name="Rectangles 10"/>
          <p:cNvSpPr/>
          <p:nvPr/>
        </p:nvSpPr>
        <p:spPr>
          <a:xfrm>
            <a:off x="4765675" y="3114675"/>
            <a:ext cx="941070" cy="447675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08000"/>
          </a:xfrm>
        </p:spPr>
        <p:txBody>
          <a:bodyPr>
            <a:noAutofit/>
          </a:bodyPr>
          <a:p>
            <a:r>
              <a:rPr lang="en-US" sz="2800"/>
              <a:t>Esquema del projecte</a:t>
            </a:r>
            <a:endParaRPr lang="en-US" sz="280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5905500" y="766445"/>
            <a:ext cx="19050" cy="5743575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ard 4"/>
          <p:cNvSpPr/>
          <p:nvPr/>
        </p:nvSpPr>
        <p:spPr>
          <a:xfrm>
            <a:off x="1819275" y="1642745"/>
            <a:ext cx="647700" cy="409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61185" y="170307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Ulls</a:t>
            </a:r>
            <a:endParaRPr lang="en-US"/>
          </a:p>
        </p:txBody>
      </p:sp>
      <p:sp>
        <p:nvSpPr>
          <p:cNvPr id="7" name="Flowchart: Card 6"/>
          <p:cNvSpPr/>
          <p:nvPr/>
        </p:nvSpPr>
        <p:spPr>
          <a:xfrm>
            <a:off x="3384550" y="1661795"/>
            <a:ext cx="647700" cy="409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43910" y="170307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NUlls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428875" y="3871595"/>
            <a:ext cx="10096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613660" y="398272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SVM</a:t>
            </a:r>
            <a:endParaRPr lang="en-US"/>
          </a:p>
        </p:txBody>
      </p:sp>
      <p:sp>
        <p:nvSpPr>
          <p:cNvPr id="11" name="Flowchart: Card 10"/>
          <p:cNvSpPr/>
          <p:nvPr/>
        </p:nvSpPr>
        <p:spPr>
          <a:xfrm>
            <a:off x="2647950" y="5027295"/>
            <a:ext cx="647700" cy="409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689860" y="506857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Mdl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819910" y="265557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944370" y="2766695"/>
            <a:ext cx="201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Extractor de Caract.</a:t>
            </a:r>
            <a:endParaRPr lang="en-US"/>
          </a:p>
        </p:txBody>
      </p:sp>
      <p:sp>
        <p:nvSpPr>
          <p:cNvPr id="16" name="Flowchart: Multidocument 15"/>
          <p:cNvSpPr/>
          <p:nvPr/>
        </p:nvSpPr>
        <p:spPr>
          <a:xfrm>
            <a:off x="7833360" y="1491615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7961630" y="168402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Video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7315200" y="339852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439660" y="3509645"/>
            <a:ext cx="201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Extractor de Caract.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7781925" y="2544445"/>
            <a:ext cx="120269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961630" y="265557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Blkproc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7342505" y="435102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050530" y="446214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Predict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305685" y="912495"/>
            <a:ext cx="1524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u="sng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Aprenentatge</a:t>
            </a:r>
            <a:endParaRPr lang="en-US" b="1" u="sng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8227695" y="912495"/>
            <a:ext cx="756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u="sng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b="1" u="sng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7359650" y="514477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7781925" y="525589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Localitzador</a:t>
            </a:r>
            <a:endParaRPr lang="en-US"/>
          </a:p>
        </p:txBody>
      </p:sp>
      <p:sp>
        <p:nvSpPr>
          <p:cNvPr id="29" name="Flowchart: Multidocument 28"/>
          <p:cNvSpPr/>
          <p:nvPr/>
        </p:nvSpPr>
        <p:spPr>
          <a:xfrm>
            <a:off x="7933055" y="5933440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8056880" y="614489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</a:t>
            </a:r>
            <a:endParaRPr lang="en-US"/>
          </a:p>
        </p:txBody>
      </p:sp>
      <p:cxnSp>
        <p:nvCxnSpPr>
          <p:cNvPr id="31" name="Elbow Connector 30"/>
          <p:cNvCxnSpPr>
            <a:stCxn id="6" idx="2"/>
          </p:cNvCxnSpPr>
          <p:nvPr/>
        </p:nvCxnSpPr>
        <p:spPr>
          <a:xfrm rot="5400000" flipV="1">
            <a:off x="1962150" y="2252345"/>
            <a:ext cx="571500" cy="209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</p:cNvCxnSpPr>
          <p:nvPr/>
        </p:nvCxnSpPr>
        <p:spPr>
          <a:xfrm rot="5400000">
            <a:off x="3263900" y="2179320"/>
            <a:ext cx="552450" cy="336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9" idx="0"/>
          </p:cNvCxnSpPr>
          <p:nvPr/>
        </p:nvCxnSpPr>
        <p:spPr>
          <a:xfrm>
            <a:off x="2926080" y="3246120"/>
            <a:ext cx="7620" cy="62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943225" y="4443095"/>
            <a:ext cx="6350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  <a:endCxn id="23" idx="1"/>
          </p:cNvCxnSpPr>
          <p:nvPr/>
        </p:nvCxnSpPr>
        <p:spPr>
          <a:xfrm flipV="1">
            <a:off x="3295650" y="4646295"/>
            <a:ext cx="4046855" cy="586105"/>
          </a:xfrm>
          <a:prstGeom prst="bentConnector3">
            <a:avLst>
              <a:gd name="adj1" fmla="val 500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0" y="2214245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6445" y="307467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0095" y="398272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391525" y="4871720"/>
            <a:ext cx="381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395335" y="560959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Internal Storage 40"/>
          <p:cNvSpPr/>
          <p:nvPr/>
        </p:nvSpPr>
        <p:spPr>
          <a:xfrm>
            <a:off x="3181350" y="3398520"/>
            <a:ext cx="342900" cy="295275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08000"/>
          </a:xfrm>
        </p:spPr>
        <p:txBody>
          <a:bodyPr>
            <a:noAutofit/>
          </a:bodyPr>
          <a:p>
            <a:r>
              <a:rPr lang="en-US" sz="2800"/>
              <a:t>Esquema del projecte</a:t>
            </a:r>
            <a:endParaRPr lang="en-US" sz="2800"/>
          </a:p>
        </p:txBody>
      </p:sp>
      <p:sp>
        <p:nvSpPr>
          <p:cNvPr id="5" name="Flowchart: Card 4"/>
          <p:cNvSpPr/>
          <p:nvPr/>
        </p:nvSpPr>
        <p:spPr>
          <a:xfrm>
            <a:off x="1819275" y="1642745"/>
            <a:ext cx="647700" cy="409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61185" y="170307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Ulls</a:t>
            </a:r>
            <a:endParaRPr lang="en-US"/>
          </a:p>
        </p:txBody>
      </p:sp>
      <p:sp>
        <p:nvSpPr>
          <p:cNvPr id="7" name="Flowchart: Card 6"/>
          <p:cNvSpPr/>
          <p:nvPr/>
        </p:nvSpPr>
        <p:spPr>
          <a:xfrm>
            <a:off x="3384550" y="1661795"/>
            <a:ext cx="647700" cy="409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43910" y="170307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NUlls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428875" y="3871595"/>
            <a:ext cx="10096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613660" y="398272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SVM</a:t>
            </a:r>
            <a:endParaRPr lang="en-US"/>
          </a:p>
        </p:txBody>
      </p:sp>
      <p:sp>
        <p:nvSpPr>
          <p:cNvPr id="11" name="Flowchart: Card 10"/>
          <p:cNvSpPr/>
          <p:nvPr/>
        </p:nvSpPr>
        <p:spPr>
          <a:xfrm>
            <a:off x="2647950" y="5027295"/>
            <a:ext cx="647700" cy="409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689860" y="506857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Mdl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819910" y="265557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944370" y="2766695"/>
            <a:ext cx="201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Extractor de Caract.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305685" y="912495"/>
            <a:ext cx="1524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u="sng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Aprenentatge</a:t>
            </a:r>
            <a:endParaRPr lang="en-US" b="1" u="sng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Elbow Connector 30"/>
          <p:cNvCxnSpPr>
            <a:stCxn id="6" idx="2"/>
          </p:cNvCxnSpPr>
          <p:nvPr/>
        </p:nvCxnSpPr>
        <p:spPr>
          <a:xfrm rot="5400000" flipV="1">
            <a:off x="1962150" y="2252345"/>
            <a:ext cx="571500" cy="209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</p:cNvCxnSpPr>
          <p:nvPr/>
        </p:nvCxnSpPr>
        <p:spPr>
          <a:xfrm rot="5400000">
            <a:off x="3263900" y="2179320"/>
            <a:ext cx="552450" cy="336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9" idx="0"/>
          </p:cNvCxnSpPr>
          <p:nvPr/>
        </p:nvCxnSpPr>
        <p:spPr>
          <a:xfrm>
            <a:off x="2926080" y="3246120"/>
            <a:ext cx="7620" cy="62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943225" y="4443095"/>
            <a:ext cx="6350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Internal Storage 40"/>
          <p:cNvSpPr/>
          <p:nvPr/>
        </p:nvSpPr>
        <p:spPr>
          <a:xfrm>
            <a:off x="3181350" y="3398520"/>
            <a:ext cx="342900" cy="295275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2143125" y="3331845"/>
            <a:ext cx="2419350" cy="1314450"/>
          </a:xfrm>
          <a:prstGeom prst="rect">
            <a:avLst/>
          </a:prstGeom>
          <a:noFill/>
          <a:ln w="44450" cmpd="sng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62475" y="3246120"/>
            <a:ext cx="1344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Learner App</a:t>
            </a:r>
            <a:endParaRPr lang="en-US"/>
          </a:p>
        </p:txBody>
      </p:sp>
      <p:cxnSp>
        <p:nvCxnSpPr>
          <p:cNvPr id="22" name="Straight Arrow Connector 21"/>
          <p:cNvCxnSpPr>
            <a:stCxn id="3" idx="3"/>
          </p:cNvCxnSpPr>
          <p:nvPr/>
        </p:nvCxnSpPr>
        <p:spPr>
          <a:xfrm>
            <a:off x="4562475" y="3989070"/>
            <a:ext cx="140017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5962650" y="3804920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Valor de Mérit</a:t>
            </a: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039100" y="4652645"/>
            <a:ext cx="23463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8162925" y="2671445"/>
            <a:ext cx="3175" cy="2117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9253220" y="4789170"/>
            <a:ext cx="104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Reducció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7580630" y="2398395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Accuracy</a:t>
            </a:r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8172450" y="3052445"/>
            <a:ext cx="1857375" cy="95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0020300" y="3052445"/>
            <a:ext cx="0" cy="15906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264015" y="3507740"/>
            <a:ext cx="7556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061450" y="3646170"/>
            <a:ext cx="7556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88450" y="3773170"/>
            <a:ext cx="7556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1740000">
            <a:off x="8985885" y="3950970"/>
            <a:ext cx="7556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08000"/>
          </a:xfrm>
        </p:spPr>
        <p:txBody>
          <a:bodyPr>
            <a:noAutofit/>
          </a:bodyPr>
          <a:p>
            <a:r>
              <a:rPr lang="en-US" sz="2800"/>
              <a:t>Esquema del projecte</a:t>
            </a:r>
            <a:endParaRPr lang="en-US" sz="2800"/>
          </a:p>
        </p:txBody>
      </p:sp>
      <p:sp>
        <p:nvSpPr>
          <p:cNvPr id="5" name="Flowchart: Card 4"/>
          <p:cNvSpPr/>
          <p:nvPr/>
        </p:nvSpPr>
        <p:spPr>
          <a:xfrm>
            <a:off x="1819275" y="1642745"/>
            <a:ext cx="647700" cy="409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61185" y="1703070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Ulls</a:t>
            </a:r>
            <a:endParaRPr lang="en-US"/>
          </a:p>
        </p:txBody>
      </p:sp>
      <p:sp>
        <p:nvSpPr>
          <p:cNvPr id="7" name="Flowchart: Card 6"/>
          <p:cNvSpPr/>
          <p:nvPr/>
        </p:nvSpPr>
        <p:spPr>
          <a:xfrm>
            <a:off x="3384550" y="1661795"/>
            <a:ext cx="647700" cy="409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43910" y="170307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NUlls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819910" y="2655570"/>
            <a:ext cx="7146290" cy="366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6" idx="2"/>
          </p:cNvCxnSpPr>
          <p:nvPr/>
        </p:nvCxnSpPr>
        <p:spPr>
          <a:xfrm rot="5400000" flipV="1">
            <a:off x="1962150" y="2252345"/>
            <a:ext cx="571500" cy="209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</p:cNvCxnSpPr>
          <p:nvPr/>
        </p:nvCxnSpPr>
        <p:spPr>
          <a:xfrm rot="5400000">
            <a:off x="3263900" y="2179320"/>
            <a:ext cx="552450" cy="336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1576070" y="960120"/>
            <a:ext cx="20180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Extractor de Caract.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334260" y="2976245"/>
            <a:ext cx="1888490" cy="590550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79675" y="308737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Greylevel norm.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571750" y="3865245"/>
            <a:ext cx="1260475" cy="590550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716530" y="397637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Imresize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2571115" y="4754245"/>
            <a:ext cx="2450465" cy="590550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2715895" y="4865370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My_feature_extractor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5679440" y="4751705"/>
            <a:ext cx="2459355" cy="590550"/>
          </a:xfrm>
          <a:prstGeom prst="rect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016625" y="4862830"/>
            <a:ext cx="1785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Table generator</a:t>
            </a:r>
            <a:endParaRPr lang="en-US"/>
          </a:p>
        </p:txBody>
      </p:sp>
      <p:sp>
        <p:nvSpPr>
          <p:cNvPr id="26" name="Flowchart: Internal Storage 25"/>
          <p:cNvSpPr/>
          <p:nvPr/>
        </p:nvSpPr>
        <p:spPr>
          <a:xfrm>
            <a:off x="9667875" y="4811395"/>
            <a:ext cx="600075" cy="533400"/>
          </a:xfrm>
          <a:prstGeom prst="flowChartInternalStorag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205480" y="3561080"/>
            <a:ext cx="1905" cy="304165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07385" y="4450080"/>
            <a:ext cx="1905" cy="304165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23" idx="1"/>
          </p:cNvCxnSpPr>
          <p:nvPr/>
        </p:nvCxnSpPr>
        <p:spPr>
          <a:xfrm flipV="1">
            <a:off x="5021580" y="5046980"/>
            <a:ext cx="657860" cy="2540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138795" y="5046980"/>
            <a:ext cx="1433830" cy="5715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Presentation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FreeSerif</vt:lpstr>
      <vt:lpstr>Times New Roman</vt:lpstr>
      <vt:lpstr>Noto Sans CJK SC</vt:lpstr>
      <vt:lpstr>Office Theme</vt:lpstr>
      <vt:lpstr>VISIÓ PER COMPUTADOR   Short Project   QP 2022</vt:lpstr>
      <vt:lpstr>PowerPoint 演示文稿</vt:lpstr>
      <vt:lpstr>PowerPoint 演示文稿</vt:lpstr>
      <vt:lpstr>Esquema del projecte</vt:lpstr>
      <vt:lpstr>Esquema del projecte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manel</cp:lastModifiedBy>
  <cp:revision>8</cp:revision>
  <dcterms:created xsi:type="dcterms:W3CDTF">2022-05-19T07:17:10Z</dcterms:created>
  <dcterms:modified xsi:type="dcterms:W3CDTF">2022-05-19T07:17:10Z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