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3"/>
  </p:notesMasterIdLst>
  <p:sldIdLst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7420" autoAdjust="0"/>
  </p:normalViewPr>
  <p:slideViewPr>
    <p:cSldViewPr snapToGrid="0">
      <p:cViewPr varScale="1">
        <p:scale>
          <a:sx n="81" d="100"/>
          <a:sy n="81" d="100"/>
        </p:scale>
        <p:origin x="64" y="17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C6FEE-0437-47A1-AE0D-CDAF064F81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319FC6-1BFE-4976-9A65-FFBD60078A4E}">
      <dgm:prSet/>
      <dgm:spPr/>
      <dgm:t>
        <a:bodyPr/>
        <a:lstStyle/>
        <a:p>
          <a:r>
            <a:rPr lang="es-ES"/>
            <a:t>Relativament nou</a:t>
          </a:r>
          <a:endParaRPr lang="en-US"/>
        </a:p>
      </dgm:t>
    </dgm:pt>
    <dgm:pt modelId="{8C94DD13-DCE7-4F88-9D98-1B2F09BD510E}" type="parTrans" cxnId="{CB170757-7D76-428A-9452-69444779832F}">
      <dgm:prSet/>
      <dgm:spPr/>
      <dgm:t>
        <a:bodyPr/>
        <a:lstStyle/>
        <a:p>
          <a:endParaRPr lang="en-US"/>
        </a:p>
      </dgm:t>
    </dgm:pt>
    <dgm:pt modelId="{93BB3E24-5AE5-4AE9-9571-59E6DF4317F7}" type="sibTrans" cxnId="{CB170757-7D76-428A-9452-69444779832F}">
      <dgm:prSet/>
      <dgm:spPr/>
      <dgm:t>
        <a:bodyPr/>
        <a:lstStyle/>
        <a:p>
          <a:endParaRPr lang="en-US"/>
        </a:p>
      </dgm:t>
    </dgm:pt>
    <dgm:pt modelId="{F889D8AF-0EAB-4FE1-A7C4-BD5F01746890}">
      <dgm:prSet/>
      <dgm:spPr/>
      <dgm:t>
        <a:bodyPr/>
        <a:lstStyle/>
        <a:p>
          <a:r>
            <a:rPr lang="es-ES"/>
            <a:t>Popular</a:t>
          </a:r>
          <a:endParaRPr lang="en-US"/>
        </a:p>
      </dgm:t>
    </dgm:pt>
    <dgm:pt modelId="{18DD0C61-9356-416A-AAE7-6F65E53A086E}" type="parTrans" cxnId="{B0711047-66F8-4CF1-A1C5-8E32A8B3F481}">
      <dgm:prSet/>
      <dgm:spPr/>
      <dgm:t>
        <a:bodyPr/>
        <a:lstStyle/>
        <a:p>
          <a:endParaRPr lang="en-US"/>
        </a:p>
      </dgm:t>
    </dgm:pt>
    <dgm:pt modelId="{B3B065DF-454E-4E60-BCF3-07E44682581D}" type="sibTrans" cxnId="{B0711047-66F8-4CF1-A1C5-8E32A8B3F481}">
      <dgm:prSet/>
      <dgm:spPr/>
      <dgm:t>
        <a:bodyPr/>
        <a:lstStyle/>
        <a:p>
          <a:endParaRPr lang="en-US"/>
        </a:p>
      </dgm:t>
    </dgm:pt>
    <dgm:pt modelId="{D23C3838-5BDD-4FF4-AC33-4B90AD928369}">
      <dgm:prSet/>
      <dgm:spPr/>
      <dgm:t>
        <a:bodyPr/>
        <a:lstStyle/>
        <a:p>
          <a:r>
            <a:rPr lang="es-ES"/>
            <a:t>Actualitzacions cada 2 – 3 setmanes</a:t>
          </a:r>
          <a:endParaRPr lang="en-US"/>
        </a:p>
      </dgm:t>
    </dgm:pt>
    <dgm:pt modelId="{A1B5DBD3-FD4A-4F41-BB4A-8E5D61B16D79}" type="parTrans" cxnId="{75FE65B6-9597-4B66-9A4F-9782D6F0B573}">
      <dgm:prSet/>
      <dgm:spPr/>
      <dgm:t>
        <a:bodyPr/>
        <a:lstStyle/>
        <a:p>
          <a:endParaRPr lang="en-US"/>
        </a:p>
      </dgm:t>
    </dgm:pt>
    <dgm:pt modelId="{94884F68-D251-444A-A13D-0C172B41E9D1}" type="sibTrans" cxnId="{75FE65B6-9597-4B66-9A4F-9782D6F0B573}">
      <dgm:prSet/>
      <dgm:spPr/>
      <dgm:t>
        <a:bodyPr/>
        <a:lstStyle/>
        <a:p>
          <a:endParaRPr lang="en-US"/>
        </a:p>
      </dgm:t>
    </dgm:pt>
    <dgm:pt modelId="{254FD19C-504C-4D63-BD40-063929BFDE42}" type="pres">
      <dgm:prSet presAssocID="{856C6FEE-0437-47A1-AE0D-CDAF064F81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AE86ED-43D3-4D44-B180-89BE5EFEE5C7}" type="pres">
      <dgm:prSet presAssocID="{34319FC6-1BFE-4976-9A65-FFBD60078A4E}" presName="hierRoot1" presStyleCnt="0"/>
      <dgm:spPr/>
    </dgm:pt>
    <dgm:pt modelId="{CD993D29-4537-4CCF-9B92-31F9F36F207D}" type="pres">
      <dgm:prSet presAssocID="{34319FC6-1BFE-4976-9A65-FFBD60078A4E}" presName="composite" presStyleCnt="0"/>
      <dgm:spPr/>
    </dgm:pt>
    <dgm:pt modelId="{A6801303-9169-48F1-8D4C-76F8B7DC9E05}" type="pres">
      <dgm:prSet presAssocID="{34319FC6-1BFE-4976-9A65-FFBD60078A4E}" presName="background" presStyleLbl="node0" presStyleIdx="0" presStyleCnt="3"/>
      <dgm:spPr/>
    </dgm:pt>
    <dgm:pt modelId="{E342C70F-1777-4233-AB0C-CC252AB6F607}" type="pres">
      <dgm:prSet presAssocID="{34319FC6-1BFE-4976-9A65-FFBD60078A4E}" presName="text" presStyleLbl="fgAcc0" presStyleIdx="0" presStyleCnt="3">
        <dgm:presLayoutVars>
          <dgm:chPref val="3"/>
        </dgm:presLayoutVars>
      </dgm:prSet>
      <dgm:spPr/>
    </dgm:pt>
    <dgm:pt modelId="{F175619B-354F-47D4-8492-FC483B7BD0A0}" type="pres">
      <dgm:prSet presAssocID="{34319FC6-1BFE-4976-9A65-FFBD60078A4E}" presName="hierChild2" presStyleCnt="0"/>
      <dgm:spPr/>
    </dgm:pt>
    <dgm:pt modelId="{D667106C-F55C-4288-9803-DE8FFECEAF45}" type="pres">
      <dgm:prSet presAssocID="{F889D8AF-0EAB-4FE1-A7C4-BD5F01746890}" presName="hierRoot1" presStyleCnt="0"/>
      <dgm:spPr/>
    </dgm:pt>
    <dgm:pt modelId="{A9EF3BA9-8954-4A9A-A31B-D16BCD2A8082}" type="pres">
      <dgm:prSet presAssocID="{F889D8AF-0EAB-4FE1-A7C4-BD5F01746890}" presName="composite" presStyleCnt="0"/>
      <dgm:spPr/>
    </dgm:pt>
    <dgm:pt modelId="{BDD039E6-4EBA-4772-95E9-372DDF9B7CCB}" type="pres">
      <dgm:prSet presAssocID="{F889D8AF-0EAB-4FE1-A7C4-BD5F01746890}" presName="background" presStyleLbl="node0" presStyleIdx="1" presStyleCnt="3"/>
      <dgm:spPr/>
    </dgm:pt>
    <dgm:pt modelId="{EFB806C8-14B0-40F9-9275-B1048581BD79}" type="pres">
      <dgm:prSet presAssocID="{F889D8AF-0EAB-4FE1-A7C4-BD5F01746890}" presName="text" presStyleLbl="fgAcc0" presStyleIdx="1" presStyleCnt="3">
        <dgm:presLayoutVars>
          <dgm:chPref val="3"/>
        </dgm:presLayoutVars>
      </dgm:prSet>
      <dgm:spPr/>
    </dgm:pt>
    <dgm:pt modelId="{CE5935EB-F5AB-4029-A595-672C80812BE5}" type="pres">
      <dgm:prSet presAssocID="{F889D8AF-0EAB-4FE1-A7C4-BD5F01746890}" presName="hierChild2" presStyleCnt="0"/>
      <dgm:spPr/>
    </dgm:pt>
    <dgm:pt modelId="{917EC597-9B9D-45F1-A1A8-350B4E98F4C2}" type="pres">
      <dgm:prSet presAssocID="{D23C3838-5BDD-4FF4-AC33-4B90AD928369}" presName="hierRoot1" presStyleCnt="0"/>
      <dgm:spPr/>
    </dgm:pt>
    <dgm:pt modelId="{2C9DEC75-60F4-43D1-B09A-15D96839B3D9}" type="pres">
      <dgm:prSet presAssocID="{D23C3838-5BDD-4FF4-AC33-4B90AD928369}" presName="composite" presStyleCnt="0"/>
      <dgm:spPr/>
    </dgm:pt>
    <dgm:pt modelId="{A76F4382-7088-45F1-8FF7-0044BD6EBFF4}" type="pres">
      <dgm:prSet presAssocID="{D23C3838-5BDD-4FF4-AC33-4B90AD928369}" presName="background" presStyleLbl="node0" presStyleIdx="2" presStyleCnt="3"/>
      <dgm:spPr/>
    </dgm:pt>
    <dgm:pt modelId="{939532D9-2876-4DBD-ACDC-D746F7988A43}" type="pres">
      <dgm:prSet presAssocID="{D23C3838-5BDD-4FF4-AC33-4B90AD928369}" presName="text" presStyleLbl="fgAcc0" presStyleIdx="2" presStyleCnt="3">
        <dgm:presLayoutVars>
          <dgm:chPref val="3"/>
        </dgm:presLayoutVars>
      </dgm:prSet>
      <dgm:spPr/>
    </dgm:pt>
    <dgm:pt modelId="{3844458F-015B-4D83-BCCB-C6629F786C66}" type="pres">
      <dgm:prSet presAssocID="{D23C3838-5BDD-4FF4-AC33-4B90AD928369}" presName="hierChild2" presStyleCnt="0"/>
      <dgm:spPr/>
    </dgm:pt>
  </dgm:ptLst>
  <dgm:cxnLst>
    <dgm:cxn modelId="{BCBCFA17-0F77-4129-B0CE-2EDD4D906257}" type="presOf" srcId="{856C6FEE-0437-47A1-AE0D-CDAF064F8172}" destId="{254FD19C-504C-4D63-BD40-063929BFDE42}" srcOrd="0" destOrd="0" presId="urn:microsoft.com/office/officeart/2005/8/layout/hierarchy1"/>
    <dgm:cxn modelId="{9222D527-AF56-4A71-BBD9-82D204377F46}" type="presOf" srcId="{D23C3838-5BDD-4FF4-AC33-4B90AD928369}" destId="{939532D9-2876-4DBD-ACDC-D746F7988A43}" srcOrd="0" destOrd="0" presId="urn:microsoft.com/office/officeart/2005/8/layout/hierarchy1"/>
    <dgm:cxn modelId="{E94CF545-B54E-4F26-B9B2-26D7EA4A1C47}" type="presOf" srcId="{34319FC6-1BFE-4976-9A65-FFBD60078A4E}" destId="{E342C70F-1777-4233-AB0C-CC252AB6F607}" srcOrd="0" destOrd="0" presId="urn:microsoft.com/office/officeart/2005/8/layout/hierarchy1"/>
    <dgm:cxn modelId="{B0711047-66F8-4CF1-A1C5-8E32A8B3F481}" srcId="{856C6FEE-0437-47A1-AE0D-CDAF064F8172}" destId="{F889D8AF-0EAB-4FE1-A7C4-BD5F01746890}" srcOrd="1" destOrd="0" parTransId="{18DD0C61-9356-416A-AAE7-6F65E53A086E}" sibTransId="{B3B065DF-454E-4E60-BCF3-07E44682581D}"/>
    <dgm:cxn modelId="{CB170757-7D76-428A-9452-69444779832F}" srcId="{856C6FEE-0437-47A1-AE0D-CDAF064F8172}" destId="{34319FC6-1BFE-4976-9A65-FFBD60078A4E}" srcOrd="0" destOrd="0" parTransId="{8C94DD13-DCE7-4F88-9D98-1B2F09BD510E}" sibTransId="{93BB3E24-5AE5-4AE9-9571-59E6DF4317F7}"/>
    <dgm:cxn modelId="{48DA6291-0089-4F59-8350-0527BDA769E9}" type="presOf" srcId="{F889D8AF-0EAB-4FE1-A7C4-BD5F01746890}" destId="{EFB806C8-14B0-40F9-9275-B1048581BD79}" srcOrd="0" destOrd="0" presId="urn:microsoft.com/office/officeart/2005/8/layout/hierarchy1"/>
    <dgm:cxn modelId="{75FE65B6-9597-4B66-9A4F-9782D6F0B573}" srcId="{856C6FEE-0437-47A1-AE0D-CDAF064F8172}" destId="{D23C3838-5BDD-4FF4-AC33-4B90AD928369}" srcOrd="2" destOrd="0" parTransId="{A1B5DBD3-FD4A-4F41-BB4A-8E5D61B16D79}" sibTransId="{94884F68-D251-444A-A13D-0C172B41E9D1}"/>
    <dgm:cxn modelId="{F48A6A35-149B-448A-A36F-3B66AC20E292}" type="presParOf" srcId="{254FD19C-504C-4D63-BD40-063929BFDE42}" destId="{E6AE86ED-43D3-4D44-B180-89BE5EFEE5C7}" srcOrd="0" destOrd="0" presId="urn:microsoft.com/office/officeart/2005/8/layout/hierarchy1"/>
    <dgm:cxn modelId="{56F48345-D7B5-4BC1-9935-317F26BAFFE9}" type="presParOf" srcId="{E6AE86ED-43D3-4D44-B180-89BE5EFEE5C7}" destId="{CD993D29-4537-4CCF-9B92-31F9F36F207D}" srcOrd="0" destOrd="0" presId="urn:microsoft.com/office/officeart/2005/8/layout/hierarchy1"/>
    <dgm:cxn modelId="{295F8980-C40B-49F0-9ED7-1658EA1239D4}" type="presParOf" srcId="{CD993D29-4537-4CCF-9B92-31F9F36F207D}" destId="{A6801303-9169-48F1-8D4C-76F8B7DC9E05}" srcOrd="0" destOrd="0" presId="urn:microsoft.com/office/officeart/2005/8/layout/hierarchy1"/>
    <dgm:cxn modelId="{918EF1BB-9465-42D7-BA20-AF4FFF98DB42}" type="presParOf" srcId="{CD993D29-4537-4CCF-9B92-31F9F36F207D}" destId="{E342C70F-1777-4233-AB0C-CC252AB6F607}" srcOrd="1" destOrd="0" presId="urn:microsoft.com/office/officeart/2005/8/layout/hierarchy1"/>
    <dgm:cxn modelId="{A50459B1-617D-42BE-8D72-1D763752C649}" type="presParOf" srcId="{E6AE86ED-43D3-4D44-B180-89BE5EFEE5C7}" destId="{F175619B-354F-47D4-8492-FC483B7BD0A0}" srcOrd="1" destOrd="0" presId="urn:microsoft.com/office/officeart/2005/8/layout/hierarchy1"/>
    <dgm:cxn modelId="{0BEB96BA-BCA0-44A1-8930-FC94840BC97B}" type="presParOf" srcId="{254FD19C-504C-4D63-BD40-063929BFDE42}" destId="{D667106C-F55C-4288-9803-DE8FFECEAF45}" srcOrd="1" destOrd="0" presId="urn:microsoft.com/office/officeart/2005/8/layout/hierarchy1"/>
    <dgm:cxn modelId="{6BDE1773-6801-4CE5-8BCF-D122D307A31C}" type="presParOf" srcId="{D667106C-F55C-4288-9803-DE8FFECEAF45}" destId="{A9EF3BA9-8954-4A9A-A31B-D16BCD2A8082}" srcOrd="0" destOrd="0" presId="urn:microsoft.com/office/officeart/2005/8/layout/hierarchy1"/>
    <dgm:cxn modelId="{7F8199AC-A179-4F60-8597-4F119468D427}" type="presParOf" srcId="{A9EF3BA9-8954-4A9A-A31B-D16BCD2A8082}" destId="{BDD039E6-4EBA-4772-95E9-372DDF9B7CCB}" srcOrd="0" destOrd="0" presId="urn:microsoft.com/office/officeart/2005/8/layout/hierarchy1"/>
    <dgm:cxn modelId="{A5039D1D-B626-4DC8-AB58-25427202D6FF}" type="presParOf" srcId="{A9EF3BA9-8954-4A9A-A31B-D16BCD2A8082}" destId="{EFB806C8-14B0-40F9-9275-B1048581BD79}" srcOrd="1" destOrd="0" presId="urn:microsoft.com/office/officeart/2005/8/layout/hierarchy1"/>
    <dgm:cxn modelId="{ED4284CA-9630-48DA-8CEC-0830D87ACAEC}" type="presParOf" srcId="{D667106C-F55C-4288-9803-DE8FFECEAF45}" destId="{CE5935EB-F5AB-4029-A595-672C80812BE5}" srcOrd="1" destOrd="0" presId="urn:microsoft.com/office/officeart/2005/8/layout/hierarchy1"/>
    <dgm:cxn modelId="{A40701DF-26D8-40E5-BA47-18D22267670F}" type="presParOf" srcId="{254FD19C-504C-4D63-BD40-063929BFDE42}" destId="{917EC597-9B9D-45F1-A1A8-350B4E98F4C2}" srcOrd="2" destOrd="0" presId="urn:microsoft.com/office/officeart/2005/8/layout/hierarchy1"/>
    <dgm:cxn modelId="{245AD4D6-31DF-499D-B714-4F5E7D3B76B2}" type="presParOf" srcId="{917EC597-9B9D-45F1-A1A8-350B4E98F4C2}" destId="{2C9DEC75-60F4-43D1-B09A-15D96839B3D9}" srcOrd="0" destOrd="0" presId="urn:microsoft.com/office/officeart/2005/8/layout/hierarchy1"/>
    <dgm:cxn modelId="{3C91B8A9-3FDA-4A35-963F-E1DD75932687}" type="presParOf" srcId="{2C9DEC75-60F4-43D1-B09A-15D96839B3D9}" destId="{A76F4382-7088-45F1-8FF7-0044BD6EBFF4}" srcOrd="0" destOrd="0" presId="urn:microsoft.com/office/officeart/2005/8/layout/hierarchy1"/>
    <dgm:cxn modelId="{EF93EB48-238C-4290-80FA-01E74CF3FDBB}" type="presParOf" srcId="{2C9DEC75-60F4-43D1-B09A-15D96839B3D9}" destId="{939532D9-2876-4DBD-ACDC-D746F7988A43}" srcOrd="1" destOrd="0" presId="urn:microsoft.com/office/officeart/2005/8/layout/hierarchy1"/>
    <dgm:cxn modelId="{1773B5B0-9B79-4F81-A628-2BF8B727753B}" type="presParOf" srcId="{917EC597-9B9D-45F1-A1A8-350B4E98F4C2}" destId="{3844458F-015B-4D83-BCCB-C6629F786C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8B07D-B355-4E53-B19D-D8A2E305A1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E6BCB4F-8FC0-4139-AEA4-80B5C201B23D}">
      <dgm:prSet/>
      <dgm:spPr/>
      <dgm:t>
        <a:bodyPr/>
        <a:lstStyle/>
        <a:p>
          <a:r>
            <a:rPr lang="es-ES"/>
            <a:t>Implementar “Smart Contracts”</a:t>
          </a:r>
          <a:endParaRPr lang="en-US"/>
        </a:p>
      </dgm:t>
    </dgm:pt>
    <dgm:pt modelId="{FEFA0540-AC56-43D1-9A49-2C00A3891EE1}" type="parTrans" cxnId="{58BFA555-8916-46DC-AB9E-A43FC654B537}">
      <dgm:prSet/>
      <dgm:spPr/>
      <dgm:t>
        <a:bodyPr/>
        <a:lstStyle/>
        <a:p>
          <a:endParaRPr lang="en-US"/>
        </a:p>
      </dgm:t>
    </dgm:pt>
    <dgm:pt modelId="{8A31DCB6-36D5-47E9-8877-73AFF29269A6}" type="sibTrans" cxnId="{58BFA555-8916-46DC-AB9E-A43FC654B537}">
      <dgm:prSet/>
      <dgm:spPr/>
      <dgm:t>
        <a:bodyPr/>
        <a:lstStyle/>
        <a:p>
          <a:endParaRPr lang="en-US"/>
        </a:p>
      </dgm:t>
    </dgm:pt>
    <dgm:pt modelId="{798CF4F7-B9DA-4815-8805-846A48D83BFB}">
      <dgm:prSet/>
      <dgm:spPr/>
      <dgm:t>
        <a:bodyPr/>
        <a:lstStyle/>
        <a:p>
          <a:r>
            <a:rPr lang="es-ES" dirty="0"/>
            <a:t>En </a:t>
          </a:r>
          <a:r>
            <a:rPr lang="es-ES" dirty="0" err="1"/>
            <a:t>plataformes</a:t>
          </a:r>
          <a:r>
            <a:rPr lang="es-ES" dirty="0"/>
            <a:t> </a:t>
          </a:r>
          <a:r>
            <a:rPr lang="es-ES" dirty="0" err="1"/>
            <a:t>blockchain</a:t>
          </a:r>
          <a:endParaRPr lang="en-US" dirty="0"/>
        </a:p>
      </dgm:t>
    </dgm:pt>
    <dgm:pt modelId="{648009A2-396C-4017-A6AC-86B88D8C6432}" type="parTrans" cxnId="{4C32B11C-114B-48BD-B2E7-974EAFF04114}">
      <dgm:prSet/>
      <dgm:spPr/>
      <dgm:t>
        <a:bodyPr/>
        <a:lstStyle/>
        <a:p>
          <a:endParaRPr lang="en-US"/>
        </a:p>
      </dgm:t>
    </dgm:pt>
    <dgm:pt modelId="{D1E02730-8FF5-4DC3-ADD2-0179FDED7CC1}" type="sibTrans" cxnId="{4C32B11C-114B-48BD-B2E7-974EAFF04114}">
      <dgm:prSet/>
      <dgm:spPr/>
      <dgm:t>
        <a:bodyPr/>
        <a:lstStyle/>
        <a:p>
          <a:endParaRPr lang="en-US"/>
        </a:p>
      </dgm:t>
    </dgm:pt>
    <dgm:pt modelId="{B1D2F10C-C96A-43B0-B1B4-6034AAB830D5}" type="pres">
      <dgm:prSet presAssocID="{9D78B07D-B355-4E53-B19D-D8A2E305A1EB}" presName="root" presStyleCnt="0">
        <dgm:presLayoutVars>
          <dgm:dir/>
          <dgm:resizeHandles val="exact"/>
        </dgm:presLayoutVars>
      </dgm:prSet>
      <dgm:spPr/>
    </dgm:pt>
    <dgm:pt modelId="{E903A3CC-8D11-4E05-AB61-702462357F8B}" type="pres">
      <dgm:prSet presAssocID="{DE6BCB4F-8FC0-4139-AEA4-80B5C201B23D}" presName="compNode" presStyleCnt="0"/>
      <dgm:spPr/>
    </dgm:pt>
    <dgm:pt modelId="{271D4C3D-2B86-4D73-9A4E-BA26C0FC0DE4}" type="pres">
      <dgm:prSet presAssocID="{DE6BCB4F-8FC0-4139-AEA4-80B5C201B2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401148E9-6536-4C8B-9B44-AB890037DDD3}" type="pres">
      <dgm:prSet presAssocID="{DE6BCB4F-8FC0-4139-AEA4-80B5C201B23D}" presName="spaceRect" presStyleCnt="0"/>
      <dgm:spPr/>
    </dgm:pt>
    <dgm:pt modelId="{679291AD-B79A-496C-9EDB-AABE6CB3D975}" type="pres">
      <dgm:prSet presAssocID="{DE6BCB4F-8FC0-4139-AEA4-80B5C201B23D}" presName="textRect" presStyleLbl="revTx" presStyleIdx="0" presStyleCnt="2">
        <dgm:presLayoutVars>
          <dgm:chMax val="1"/>
          <dgm:chPref val="1"/>
        </dgm:presLayoutVars>
      </dgm:prSet>
      <dgm:spPr/>
    </dgm:pt>
    <dgm:pt modelId="{EC4CFBC9-3C12-427C-9F37-E7D6998AEC4A}" type="pres">
      <dgm:prSet presAssocID="{8A31DCB6-36D5-47E9-8877-73AFF29269A6}" presName="sibTrans" presStyleCnt="0"/>
      <dgm:spPr/>
    </dgm:pt>
    <dgm:pt modelId="{82DA0F3C-3F63-4DAE-B966-B0C87EEF222F}" type="pres">
      <dgm:prSet presAssocID="{798CF4F7-B9DA-4815-8805-846A48D83BFB}" presName="compNode" presStyleCnt="0"/>
      <dgm:spPr/>
    </dgm:pt>
    <dgm:pt modelId="{3199A6C3-51AD-444C-8E94-DAB1EA5A160D}" type="pres">
      <dgm:prSet presAssocID="{798CF4F7-B9DA-4815-8805-846A48D83BFB}" presName="iconRect" presStyleLbl="node1" presStyleIdx="1" presStyleCnt="2" custLinFactNeighborX="-9563" custLinFactNeighborY="278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  <dgm:pt modelId="{202D1D96-3F2D-417C-ADEA-85069447ED92}" type="pres">
      <dgm:prSet presAssocID="{798CF4F7-B9DA-4815-8805-846A48D83BFB}" presName="spaceRect" presStyleCnt="0"/>
      <dgm:spPr/>
    </dgm:pt>
    <dgm:pt modelId="{4EB03766-0512-42F6-8437-1B3CB3A6F897}" type="pres">
      <dgm:prSet presAssocID="{798CF4F7-B9DA-4815-8805-846A48D83BF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621D19-B444-4307-BAF6-772CC29E64E7}" type="presOf" srcId="{798CF4F7-B9DA-4815-8805-846A48D83BFB}" destId="{4EB03766-0512-42F6-8437-1B3CB3A6F897}" srcOrd="0" destOrd="0" presId="urn:microsoft.com/office/officeart/2018/2/layout/IconLabelList"/>
    <dgm:cxn modelId="{4C32B11C-114B-48BD-B2E7-974EAFF04114}" srcId="{9D78B07D-B355-4E53-B19D-D8A2E305A1EB}" destId="{798CF4F7-B9DA-4815-8805-846A48D83BFB}" srcOrd="1" destOrd="0" parTransId="{648009A2-396C-4017-A6AC-86B88D8C6432}" sibTransId="{D1E02730-8FF5-4DC3-ADD2-0179FDED7CC1}"/>
    <dgm:cxn modelId="{8709442D-EE5D-4C5A-B4BC-B2EA82C1EF2B}" type="presOf" srcId="{9D78B07D-B355-4E53-B19D-D8A2E305A1EB}" destId="{B1D2F10C-C96A-43B0-B1B4-6034AAB830D5}" srcOrd="0" destOrd="0" presId="urn:microsoft.com/office/officeart/2018/2/layout/IconLabelList"/>
    <dgm:cxn modelId="{58BFA555-8916-46DC-AB9E-A43FC654B537}" srcId="{9D78B07D-B355-4E53-B19D-D8A2E305A1EB}" destId="{DE6BCB4F-8FC0-4139-AEA4-80B5C201B23D}" srcOrd="0" destOrd="0" parTransId="{FEFA0540-AC56-43D1-9A49-2C00A3891EE1}" sibTransId="{8A31DCB6-36D5-47E9-8877-73AFF29269A6}"/>
    <dgm:cxn modelId="{C10847DF-9EC4-4F90-A0C0-C7CBF5E3205E}" type="presOf" srcId="{DE6BCB4F-8FC0-4139-AEA4-80B5C201B23D}" destId="{679291AD-B79A-496C-9EDB-AABE6CB3D975}" srcOrd="0" destOrd="0" presId="urn:microsoft.com/office/officeart/2018/2/layout/IconLabelList"/>
    <dgm:cxn modelId="{2FCCA67A-2B55-4AB9-B33B-A742F8B43FF4}" type="presParOf" srcId="{B1D2F10C-C96A-43B0-B1B4-6034AAB830D5}" destId="{E903A3CC-8D11-4E05-AB61-702462357F8B}" srcOrd="0" destOrd="0" presId="urn:microsoft.com/office/officeart/2018/2/layout/IconLabelList"/>
    <dgm:cxn modelId="{19C7D1DE-4A12-4463-B1C0-4EC0C36B586A}" type="presParOf" srcId="{E903A3CC-8D11-4E05-AB61-702462357F8B}" destId="{271D4C3D-2B86-4D73-9A4E-BA26C0FC0DE4}" srcOrd="0" destOrd="0" presId="urn:microsoft.com/office/officeart/2018/2/layout/IconLabelList"/>
    <dgm:cxn modelId="{A8E082FF-A84E-42C9-A30B-3789D1E2E426}" type="presParOf" srcId="{E903A3CC-8D11-4E05-AB61-702462357F8B}" destId="{401148E9-6536-4C8B-9B44-AB890037DDD3}" srcOrd="1" destOrd="0" presId="urn:microsoft.com/office/officeart/2018/2/layout/IconLabelList"/>
    <dgm:cxn modelId="{03AAC1ED-EFCD-433C-B0B3-AA10EB68E263}" type="presParOf" srcId="{E903A3CC-8D11-4E05-AB61-702462357F8B}" destId="{679291AD-B79A-496C-9EDB-AABE6CB3D975}" srcOrd="2" destOrd="0" presId="urn:microsoft.com/office/officeart/2018/2/layout/IconLabelList"/>
    <dgm:cxn modelId="{860BA965-AB31-4FC1-8A45-351D5759AD8D}" type="presParOf" srcId="{B1D2F10C-C96A-43B0-B1B4-6034AAB830D5}" destId="{EC4CFBC9-3C12-427C-9F37-E7D6998AEC4A}" srcOrd="1" destOrd="0" presId="urn:microsoft.com/office/officeart/2018/2/layout/IconLabelList"/>
    <dgm:cxn modelId="{0945FB53-85C1-4578-B304-578D8C063A09}" type="presParOf" srcId="{B1D2F10C-C96A-43B0-B1B4-6034AAB830D5}" destId="{82DA0F3C-3F63-4DAE-B966-B0C87EEF222F}" srcOrd="2" destOrd="0" presId="urn:microsoft.com/office/officeart/2018/2/layout/IconLabelList"/>
    <dgm:cxn modelId="{2BEE60CF-C35C-44AF-81CF-2E4A68D6C567}" type="presParOf" srcId="{82DA0F3C-3F63-4DAE-B966-B0C87EEF222F}" destId="{3199A6C3-51AD-444C-8E94-DAB1EA5A160D}" srcOrd="0" destOrd="0" presId="urn:microsoft.com/office/officeart/2018/2/layout/IconLabelList"/>
    <dgm:cxn modelId="{B4794050-F49D-4ABB-9110-C85532D13CCC}" type="presParOf" srcId="{82DA0F3C-3F63-4DAE-B966-B0C87EEF222F}" destId="{202D1D96-3F2D-417C-ADEA-85069447ED92}" srcOrd="1" destOrd="0" presId="urn:microsoft.com/office/officeart/2018/2/layout/IconLabelList"/>
    <dgm:cxn modelId="{E491B6B1-3834-4EA2-B767-FED0B7CA13E6}" type="presParOf" srcId="{82DA0F3C-3F63-4DAE-B966-B0C87EEF222F}" destId="{4EB03766-0512-42F6-8437-1B3CB3A6F8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912C86-98FC-4E3B-8A29-BE0DFAFA52C4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0E7150-D854-4405-B85B-C803D64AC432}">
      <dgm:prSet/>
      <dgm:spPr/>
      <dgm:t>
        <a:bodyPr/>
        <a:lstStyle/>
        <a:p>
          <a:r>
            <a:rPr lang="es-ES"/>
            <a:t>Programa d’ordinador</a:t>
          </a:r>
          <a:endParaRPr lang="en-US"/>
        </a:p>
      </dgm:t>
    </dgm:pt>
    <dgm:pt modelId="{BC35B3DC-181F-480E-BAFB-F0DBC1CE090D}" type="parTrans" cxnId="{87B6769E-83A8-4792-AEA9-DA238FD45608}">
      <dgm:prSet/>
      <dgm:spPr/>
      <dgm:t>
        <a:bodyPr/>
        <a:lstStyle/>
        <a:p>
          <a:endParaRPr lang="en-US"/>
        </a:p>
      </dgm:t>
    </dgm:pt>
    <dgm:pt modelId="{6AC89A1F-A753-4420-AC22-08C645FFE346}" type="sibTrans" cxnId="{87B6769E-83A8-4792-AEA9-DA238FD45608}">
      <dgm:prSet/>
      <dgm:spPr/>
      <dgm:t>
        <a:bodyPr/>
        <a:lstStyle/>
        <a:p>
          <a:endParaRPr lang="en-US"/>
        </a:p>
      </dgm:t>
    </dgm:pt>
    <dgm:pt modelId="{C4BA5F62-2A0A-4224-9CD2-2BED3DB404BD}">
      <dgm:prSet/>
      <dgm:spPr/>
      <dgm:t>
        <a:bodyPr/>
        <a:lstStyle/>
        <a:p>
          <a:r>
            <a:rPr lang="es-ES" dirty="0"/>
            <a:t>Controla </a:t>
          </a:r>
          <a:r>
            <a:rPr lang="es-ES" b="1" dirty="0" err="1"/>
            <a:t>accions</a:t>
          </a:r>
          <a:r>
            <a:rPr lang="es-ES" dirty="0"/>
            <a:t> i </a:t>
          </a:r>
          <a:r>
            <a:rPr lang="es-ES" b="1" dirty="0" err="1"/>
            <a:t>fets</a:t>
          </a:r>
          <a:r>
            <a:rPr lang="es-ES" dirty="0"/>
            <a:t> </a:t>
          </a:r>
          <a:r>
            <a:rPr lang="es-ES" dirty="0" err="1"/>
            <a:t>segons</a:t>
          </a:r>
          <a:r>
            <a:rPr lang="es-ES" dirty="0"/>
            <a:t> un contracte</a:t>
          </a:r>
          <a:endParaRPr lang="en-US" dirty="0"/>
        </a:p>
      </dgm:t>
    </dgm:pt>
    <dgm:pt modelId="{40B95B1E-0D8F-4E6A-9EC4-7303E7265B40}" type="parTrans" cxnId="{E974D46A-FB1C-456A-8E17-62838A82419B}">
      <dgm:prSet/>
      <dgm:spPr/>
      <dgm:t>
        <a:bodyPr/>
        <a:lstStyle/>
        <a:p>
          <a:endParaRPr lang="en-US"/>
        </a:p>
      </dgm:t>
    </dgm:pt>
    <dgm:pt modelId="{B4DFD1D8-B627-4914-99C7-397C5281DD37}" type="sibTrans" cxnId="{E974D46A-FB1C-456A-8E17-62838A82419B}">
      <dgm:prSet/>
      <dgm:spPr/>
      <dgm:t>
        <a:bodyPr/>
        <a:lstStyle/>
        <a:p>
          <a:endParaRPr lang="en-US"/>
        </a:p>
      </dgm:t>
    </dgm:pt>
    <dgm:pt modelId="{8B1CCBF7-0FC5-454E-BA0C-081550C08D0D}" type="pres">
      <dgm:prSet presAssocID="{4E912C86-98FC-4E3B-8A29-BE0DFAFA52C4}" presName="Name0" presStyleCnt="0">
        <dgm:presLayoutVars>
          <dgm:chMax/>
          <dgm:chPref/>
          <dgm:dir/>
          <dgm:animLvl val="lvl"/>
        </dgm:presLayoutVars>
      </dgm:prSet>
      <dgm:spPr/>
    </dgm:pt>
    <dgm:pt modelId="{6E5FFE96-BCB0-4FE3-B29D-B93E31CD2AA0}" type="pres">
      <dgm:prSet presAssocID="{8A0E7150-D854-4405-B85B-C803D64AC432}" presName="composite" presStyleCnt="0"/>
      <dgm:spPr/>
    </dgm:pt>
    <dgm:pt modelId="{7CEA2FC8-E205-459D-9202-BF6D87ECAA3E}" type="pres">
      <dgm:prSet presAssocID="{8A0E7150-D854-4405-B85B-C803D64AC432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ACF81A6-C7ED-4291-A758-CBFEB3FC814D}" type="pres">
      <dgm:prSet presAssocID="{8A0E7150-D854-4405-B85B-C803D64AC432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9D31D7D-D9D3-4D1F-BD3E-C4DA39253834}" type="pres">
      <dgm:prSet presAssocID="{8A0E7150-D854-4405-B85B-C803D64AC432}" presName="BalanceSpacing" presStyleCnt="0"/>
      <dgm:spPr/>
    </dgm:pt>
    <dgm:pt modelId="{6BAC453D-8496-4DFC-A1C7-6FC0A0F1E1BC}" type="pres">
      <dgm:prSet presAssocID="{8A0E7150-D854-4405-B85B-C803D64AC432}" presName="BalanceSpacing1" presStyleCnt="0"/>
      <dgm:spPr/>
    </dgm:pt>
    <dgm:pt modelId="{D5ABF3B9-CFFF-4DC4-B631-57E99F3D4317}" type="pres">
      <dgm:prSet presAssocID="{6AC89A1F-A753-4420-AC22-08C645FFE346}" presName="Accent1Text" presStyleLbl="node1" presStyleIdx="1" presStyleCnt="4"/>
      <dgm:spPr/>
    </dgm:pt>
    <dgm:pt modelId="{DEE55B1A-D228-441C-BAFE-A43E2D477AE5}" type="pres">
      <dgm:prSet presAssocID="{6AC89A1F-A753-4420-AC22-08C645FFE346}" presName="spaceBetweenRectangles" presStyleCnt="0"/>
      <dgm:spPr/>
    </dgm:pt>
    <dgm:pt modelId="{DB83B43D-0EC2-4871-ACDE-E0DE2669985C}" type="pres">
      <dgm:prSet presAssocID="{C4BA5F62-2A0A-4224-9CD2-2BED3DB404BD}" presName="composite" presStyleCnt="0"/>
      <dgm:spPr/>
    </dgm:pt>
    <dgm:pt modelId="{AC5C7A4B-0F72-4628-8004-D61AE6854629}" type="pres">
      <dgm:prSet presAssocID="{C4BA5F62-2A0A-4224-9CD2-2BED3DB404BD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4FF585C-FB9A-4F4C-BA71-4EC6CDFAFF8C}" type="pres">
      <dgm:prSet presAssocID="{C4BA5F62-2A0A-4224-9CD2-2BED3DB404BD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A82F10C-C134-41CE-80A3-8E7032F2160B}" type="pres">
      <dgm:prSet presAssocID="{C4BA5F62-2A0A-4224-9CD2-2BED3DB404BD}" presName="BalanceSpacing" presStyleCnt="0"/>
      <dgm:spPr/>
    </dgm:pt>
    <dgm:pt modelId="{89F3BABD-1CFE-4B38-826F-F202785BBD91}" type="pres">
      <dgm:prSet presAssocID="{C4BA5F62-2A0A-4224-9CD2-2BED3DB404BD}" presName="BalanceSpacing1" presStyleCnt="0"/>
      <dgm:spPr/>
    </dgm:pt>
    <dgm:pt modelId="{A993ED85-4207-4E91-862A-9957D982B9D1}" type="pres">
      <dgm:prSet presAssocID="{B4DFD1D8-B627-4914-99C7-397C5281DD37}" presName="Accent1Text" presStyleLbl="node1" presStyleIdx="3" presStyleCnt="4"/>
      <dgm:spPr/>
    </dgm:pt>
  </dgm:ptLst>
  <dgm:cxnLst>
    <dgm:cxn modelId="{40E55915-2502-4DDC-88C7-DE00E5207995}" type="presOf" srcId="{4E912C86-98FC-4E3B-8A29-BE0DFAFA52C4}" destId="{8B1CCBF7-0FC5-454E-BA0C-081550C08D0D}" srcOrd="0" destOrd="0" presId="urn:microsoft.com/office/officeart/2008/layout/AlternatingHexagons"/>
    <dgm:cxn modelId="{D5A86E3B-C414-476D-9AA8-B170AB38A0C3}" type="presOf" srcId="{8A0E7150-D854-4405-B85B-C803D64AC432}" destId="{7CEA2FC8-E205-459D-9202-BF6D87ECAA3E}" srcOrd="0" destOrd="0" presId="urn:microsoft.com/office/officeart/2008/layout/AlternatingHexagons"/>
    <dgm:cxn modelId="{9F17BD45-2251-40BD-92F7-5E8AA259E57D}" type="presOf" srcId="{B4DFD1D8-B627-4914-99C7-397C5281DD37}" destId="{A993ED85-4207-4E91-862A-9957D982B9D1}" srcOrd="0" destOrd="0" presId="urn:microsoft.com/office/officeart/2008/layout/AlternatingHexagons"/>
    <dgm:cxn modelId="{94045248-5B14-449A-9D02-5F2940E006A5}" type="presOf" srcId="{C4BA5F62-2A0A-4224-9CD2-2BED3DB404BD}" destId="{AC5C7A4B-0F72-4628-8004-D61AE6854629}" srcOrd="0" destOrd="0" presId="urn:microsoft.com/office/officeart/2008/layout/AlternatingHexagons"/>
    <dgm:cxn modelId="{E974D46A-FB1C-456A-8E17-62838A82419B}" srcId="{4E912C86-98FC-4E3B-8A29-BE0DFAFA52C4}" destId="{C4BA5F62-2A0A-4224-9CD2-2BED3DB404BD}" srcOrd="1" destOrd="0" parTransId="{40B95B1E-0D8F-4E6A-9EC4-7303E7265B40}" sibTransId="{B4DFD1D8-B627-4914-99C7-397C5281DD37}"/>
    <dgm:cxn modelId="{689A0B82-5250-4D26-A2CC-0348F78CD4CD}" type="presOf" srcId="{6AC89A1F-A753-4420-AC22-08C645FFE346}" destId="{D5ABF3B9-CFFF-4DC4-B631-57E99F3D4317}" srcOrd="0" destOrd="0" presId="urn:microsoft.com/office/officeart/2008/layout/AlternatingHexagons"/>
    <dgm:cxn modelId="{87B6769E-83A8-4792-AEA9-DA238FD45608}" srcId="{4E912C86-98FC-4E3B-8A29-BE0DFAFA52C4}" destId="{8A0E7150-D854-4405-B85B-C803D64AC432}" srcOrd="0" destOrd="0" parTransId="{BC35B3DC-181F-480E-BAFB-F0DBC1CE090D}" sibTransId="{6AC89A1F-A753-4420-AC22-08C645FFE346}"/>
    <dgm:cxn modelId="{2FBFB1C5-45EB-409D-A758-0B42715FD277}" type="presParOf" srcId="{8B1CCBF7-0FC5-454E-BA0C-081550C08D0D}" destId="{6E5FFE96-BCB0-4FE3-B29D-B93E31CD2AA0}" srcOrd="0" destOrd="0" presId="urn:microsoft.com/office/officeart/2008/layout/AlternatingHexagons"/>
    <dgm:cxn modelId="{DB94A13E-97EB-436E-8814-8550979F934E}" type="presParOf" srcId="{6E5FFE96-BCB0-4FE3-B29D-B93E31CD2AA0}" destId="{7CEA2FC8-E205-459D-9202-BF6D87ECAA3E}" srcOrd="0" destOrd="0" presId="urn:microsoft.com/office/officeart/2008/layout/AlternatingHexagons"/>
    <dgm:cxn modelId="{12EF2077-A528-419D-B292-596A675E54D5}" type="presParOf" srcId="{6E5FFE96-BCB0-4FE3-B29D-B93E31CD2AA0}" destId="{6ACF81A6-C7ED-4291-A758-CBFEB3FC814D}" srcOrd="1" destOrd="0" presId="urn:microsoft.com/office/officeart/2008/layout/AlternatingHexagons"/>
    <dgm:cxn modelId="{F42FE875-FB66-491D-903F-685038E615E6}" type="presParOf" srcId="{6E5FFE96-BCB0-4FE3-B29D-B93E31CD2AA0}" destId="{B9D31D7D-D9D3-4D1F-BD3E-C4DA39253834}" srcOrd="2" destOrd="0" presId="urn:microsoft.com/office/officeart/2008/layout/AlternatingHexagons"/>
    <dgm:cxn modelId="{117E3C8F-DD5B-4396-9399-248FB069136D}" type="presParOf" srcId="{6E5FFE96-BCB0-4FE3-B29D-B93E31CD2AA0}" destId="{6BAC453D-8496-4DFC-A1C7-6FC0A0F1E1BC}" srcOrd="3" destOrd="0" presId="urn:microsoft.com/office/officeart/2008/layout/AlternatingHexagons"/>
    <dgm:cxn modelId="{9DD95CB5-93AC-4FA2-B49B-408D8B604F8B}" type="presParOf" srcId="{6E5FFE96-BCB0-4FE3-B29D-B93E31CD2AA0}" destId="{D5ABF3B9-CFFF-4DC4-B631-57E99F3D4317}" srcOrd="4" destOrd="0" presId="urn:microsoft.com/office/officeart/2008/layout/AlternatingHexagons"/>
    <dgm:cxn modelId="{335A526C-0C46-4C9E-93B0-DEED2CE68C10}" type="presParOf" srcId="{8B1CCBF7-0FC5-454E-BA0C-081550C08D0D}" destId="{DEE55B1A-D228-441C-BAFE-A43E2D477AE5}" srcOrd="1" destOrd="0" presId="urn:microsoft.com/office/officeart/2008/layout/AlternatingHexagons"/>
    <dgm:cxn modelId="{DC14A17C-9412-4671-AFDB-EA816C857688}" type="presParOf" srcId="{8B1CCBF7-0FC5-454E-BA0C-081550C08D0D}" destId="{DB83B43D-0EC2-4871-ACDE-E0DE2669985C}" srcOrd="2" destOrd="0" presId="urn:microsoft.com/office/officeart/2008/layout/AlternatingHexagons"/>
    <dgm:cxn modelId="{43AA5BF2-8773-4A02-8E2A-7431CA57F4F9}" type="presParOf" srcId="{DB83B43D-0EC2-4871-ACDE-E0DE2669985C}" destId="{AC5C7A4B-0F72-4628-8004-D61AE6854629}" srcOrd="0" destOrd="0" presId="urn:microsoft.com/office/officeart/2008/layout/AlternatingHexagons"/>
    <dgm:cxn modelId="{4255FD6A-2CC7-4E1C-AF63-69DD6AEA4A55}" type="presParOf" srcId="{DB83B43D-0EC2-4871-ACDE-E0DE2669985C}" destId="{D4FF585C-FB9A-4F4C-BA71-4EC6CDFAFF8C}" srcOrd="1" destOrd="0" presId="urn:microsoft.com/office/officeart/2008/layout/AlternatingHexagons"/>
    <dgm:cxn modelId="{7F3E046E-9499-4D17-A178-CD707CEC189F}" type="presParOf" srcId="{DB83B43D-0EC2-4871-ACDE-E0DE2669985C}" destId="{4A82F10C-C134-41CE-80A3-8E7032F2160B}" srcOrd="2" destOrd="0" presId="urn:microsoft.com/office/officeart/2008/layout/AlternatingHexagons"/>
    <dgm:cxn modelId="{32AE2B3E-54DE-46D6-89CF-CA816AD1E09C}" type="presParOf" srcId="{DB83B43D-0EC2-4871-ACDE-E0DE2669985C}" destId="{89F3BABD-1CFE-4B38-826F-F202785BBD91}" srcOrd="3" destOrd="0" presId="urn:microsoft.com/office/officeart/2008/layout/AlternatingHexagons"/>
    <dgm:cxn modelId="{55B1749D-03A2-4744-89FD-FA58F30D31C1}" type="presParOf" srcId="{DB83B43D-0EC2-4871-ACDE-E0DE2669985C}" destId="{A993ED85-4207-4E91-862A-9957D982B9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FF3639-257B-4F34-84C0-1750065C0E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198F73-6BE4-470D-90B7-F9C1CA3C613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Diners van al Smart contract</a:t>
          </a:r>
          <a:endParaRPr lang="en-US"/>
        </a:p>
      </dgm:t>
    </dgm:pt>
    <dgm:pt modelId="{FBD5D59E-3626-4C50-A3CA-0F4F7AB72CAF}" type="parTrans" cxnId="{28F9DAA1-8585-4067-83CB-B48AEE33DC8D}">
      <dgm:prSet/>
      <dgm:spPr/>
      <dgm:t>
        <a:bodyPr/>
        <a:lstStyle/>
        <a:p>
          <a:endParaRPr lang="en-US"/>
        </a:p>
      </dgm:t>
    </dgm:pt>
    <dgm:pt modelId="{36A9DC6B-965D-42E7-A120-723B3DB81E88}" type="sibTrans" cxnId="{28F9DAA1-8585-4067-83CB-B48AEE33DC8D}">
      <dgm:prSet/>
      <dgm:spPr/>
      <dgm:t>
        <a:bodyPr/>
        <a:lstStyle/>
        <a:p>
          <a:endParaRPr lang="en-US"/>
        </a:p>
      </dgm:t>
    </dgm:pt>
    <dgm:pt modelId="{C5080DA5-F25B-4F94-BBDD-66EAF45B5AD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Smart contract gestiona aquests diners</a:t>
          </a:r>
          <a:endParaRPr lang="en-US"/>
        </a:p>
      </dgm:t>
    </dgm:pt>
    <dgm:pt modelId="{06CCE047-E1D2-458A-8FC7-0652650057A8}" type="parTrans" cxnId="{5C14FA28-131C-49C2-9C9D-8BD1F0B3FB47}">
      <dgm:prSet/>
      <dgm:spPr/>
      <dgm:t>
        <a:bodyPr/>
        <a:lstStyle/>
        <a:p>
          <a:endParaRPr lang="en-US"/>
        </a:p>
      </dgm:t>
    </dgm:pt>
    <dgm:pt modelId="{98FB1FDC-7B7A-42CE-94DE-DA64BCEA4492}" type="sibTrans" cxnId="{5C14FA28-131C-49C2-9C9D-8BD1F0B3FB47}">
      <dgm:prSet/>
      <dgm:spPr/>
      <dgm:t>
        <a:bodyPr/>
        <a:lstStyle/>
        <a:p>
          <a:endParaRPr lang="en-US"/>
        </a:p>
      </dgm:t>
    </dgm:pt>
    <dgm:pt modelId="{AB50115F-1092-4542-A562-F28B5A9E5FC9}" type="pres">
      <dgm:prSet presAssocID="{B4FF3639-257B-4F34-84C0-1750065C0E0B}" presName="root" presStyleCnt="0">
        <dgm:presLayoutVars>
          <dgm:dir/>
          <dgm:resizeHandles val="exact"/>
        </dgm:presLayoutVars>
      </dgm:prSet>
      <dgm:spPr/>
    </dgm:pt>
    <dgm:pt modelId="{E206F321-2E80-498C-967C-0F47F568906D}" type="pres">
      <dgm:prSet presAssocID="{AA198F73-6BE4-470D-90B7-F9C1CA3C6139}" presName="compNode" presStyleCnt="0"/>
      <dgm:spPr/>
    </dgm:pt>
    <dgm:pt modelId="{52E29266-65CA-4E8C-8BDA-017E7A9E4DBF}" type="pres">
      <dgm:prSet presAssocID="{AA198F73-6BE4-470D-90B7-F9C1CA3C61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E03F562-1914-4C7D-9F66-2D1701AB6FF4}" type="pres">
      <dgm:prSet presAssocID="{AA198F73-6BE4-470D-90B7-F9C1CA3C6139}" presName="spaceRect" presStyleCnt="0"/>
      <dgm:spPr/>
    </dgm:pt>
    <dgm:pt modelId="{30FB61DE-4CB6-4B6A-92B3-8E47F5843AD7}" type="pres">
      <dgm:prSet presAssocID="{AA198F73-6BE4-470D-90B7-F9C1CA3C6139}" presName="textRect" presStyleLbl="revTx" presStyleIdx="0" presStyleCnt="2">
        <dgm:presLayoutVars>
          <dgm:chMax val="1"/>
          <dgm:chPref val="1"/>
        </dgm:presLayoutVars>
      </dgm:prSet>
      <dgm:spPr/>
    </dgm:pt>
    <dgm:pt modelId="{8E147BAD-F187-4E71-A268-ACB41C79F5EA}" type="pres">
      <dgm:prSet presAssocID="{36A9DC6B-965D-42E7-A120-723B3DB81E88}" presName="sibTrans" presStyleCnt="0"/>
      <dgm:spPr/>
    </dgm:pt>
    <dgm:pt modelId="{2AE6D4C6-DAAE-450D-85BE-6DB5BD52825B}" type="pres">
      <dgm:prSet presAssocID="{C5080DA5-F25B-4F94-BBDD-66EAF45B5ADB}" presName="compNode" presStyleCnt="0"/>
      <dgm:spPr/>
    </dgm:pt>
    <dgm:pt modelId="{F22C4F53-C58C-4D12-A303-A6679B331E44}" type="pres">
      <dgm:prSet presAssocID="{C5080DA5-F25B-4F94-BBDD-66EAF45B5ADB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5175AD71-F853-40D5-813B-4324A7889CFD}" type="pres">
      <dgm:prSet presAssocID="{C5080DA5-F25B-4F94-BBDD-66EAF45B5ADB}" presName="spaceRect" presStyleCnt="0"/>
      <dgm:spPr/>
    </dgm:pt>
    <dgm:pt modelId="{27676865-2AE2-44DF-AEB8-9017820329DB}" type="pres">
      <dgm:prSet presAssocID="{C5080DA5-F25B-4F94-BBDD-66EAF45B5A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C14FA28-131C-49C2-9C9D-8BD1F0B3FB47}" srcId="{B4FF3639-257B-4F34-84C0-1750065C0E0B}" destId="{C5080DA5-F25B-4F94-BBDD-66EAF45B5ADB}" srcOrd="1" destOrd="0" parTransId="{06CCE047-E1D2-458A-8FC7-0652650057A8}" sibTransId="{98FB1FDC-7B7A-42CE-94DE-DA64BCEA4492}"/>
    <dgm:cxn modelId="{31C0C757-C8BF-4BFB-9550-00219106B9E7}" type="presOf" srcId="{AA198F73-6BE4-470D-90B7-F9C1CA3C6139}" destId="{30FB61DE-4CB6-4B6A-92B3-8E47F5843AD7}" srcOrd="0" destOrd="0" presId="urn:microsoft.com/office/officeart/2018/2/layout/IconLabelList"/>
    <dgm:cxn modelId="{28F9DAA1-8585-4067-83CB-B48AEE33DC8D}" srcId="{B4FF3639-257B-4F34-84C0-1750065C0E0B}" destId="{AA198F73-6BE4-470D-90B7-F9C1CA3C6139}" srcOrd="0" destOrd="0" parTransId="{FBD5D59E-3626-4C50-A3CA-0F4F7AB72CAF}" sibTransId="{36A9DC6B-965D-42E7-A120-723B3DB81E88}"/>
    <dgm:cxn modelId="{4C265ABB-85D3-40AA-9CE5-811B7822C91D}" type="presOf" srcId="{C5080DA5-F25B-4F94-BBDD-66EAF45B5ADB}" destId="{27676865-2AE2-44DF-AEB8-9017820329DB}" srcOrd="0" destOrd="0" presId="urn:microsoft.com/office/officeart/2018/2/layout/IconLabelList"/>
    <dgm:cxn modelId="{3093F4F9-7F5A-4D1F-BED0-55F419A9CB33}" type="presOf" srcId="{B4FF3639-257B-4F34-84C0-1750065C0E0B}" destId="{AB50115F-1092-4542-A562-F28B5A9E5FC9}" srcOrd="0" destOrd="0" presId="urn:microsoft.com/office/officeart/2018/2/layout/IconLabelList"/>
    <dgm:cxn modelId="{33C62AAF-5522-4A4E-9BC7-AB3E9CE595F4}" type="presParOf" srcId="{AB50115F-1092-4542-A562-F28B5A9E5FC9}" destId="{E206F321-2E80-498C-967C-0F47F568906D}" srcOrd="0" destOrd="0" presId="urn:microsoft.com/office/officeart/2018/2/layout/IconLabelList"/>
    <dgm:cxn modelId="{479B3B0A-2287-429E-85DD-21528E9960C1}" type="presParOf" srcId="{E206F321-2E80-498C-967C-0F47F568906D}" destId="{52E29266-65CA-4E8C-8BDA-017E7A9E4DBF}" srcOrd="0" destOrd="0" presId="urn:microsoft.com/office/officeart/2018/2/layout/IconLabelList"/>
    <dgm:cxn modelId="{9D7DA2EF-A1E9-40BF-B5F4-CB3275FE76E6}" type="presParOf" srcId="{E206F321-2E80-498C-967C-0F47F568906D}" destId="{1E03F562-1914-4C7D-9F66-2D1701AB6FF4}" srcOrd="1" destOrd="0" presId="urn:microsoft.com/office/officeart/2018/2/layout/IconLabelList"/>
    <dgm:cxn modelId="{9EBA4BA0-5039-4AFE-8AAC-2352EF40DD4B}" type="presParOf" srcId="{E206F321-2E80-498C-967C-0F47F568906D}" destId="{30FB61DE-4CB6-4B6A-92B3-8E47F5843AD7}" srcOrd="2" destOrd="0" presId="urn:microsoft.com/office/officeart/2018/2/layout/IconLabelList"/>
    <dgm:cxn modelId="{1FE65668-E280-4EC2-BA49-A5C123A5B277}" type="presParOf" srcId="{AB50115F-1092-4542-A562-F28B5A9E5FC9}" destId="{8E147BAD-F187-4E71-A268-ACB41C79F5EA}" srcOrd="1" destOrd="0" presId="urn:microsoft.com/office/officeart/2018/2/layout/IconLabelList"/>
    <dgm:cxn modelId="{69A154D8-F048-426B-BADF-D9B73EF72F14}" type="presParOf" srcId="{AB50115F-1092-4542-A562-F28B5A9E5FC9}" destId="{2AE6D4C6-DAAE-450D-85BE-6DB5BD52825B}" srcOrd="2" destOrd="0" presId="urn:microsoft.com/office/officeart/2018/2/layout/IconLabelList"/>
    <dgm:cxn modelId="{65C3FD44-0902-486B-B02E-3C5E3168FB41}" type="presParOf" srcId="{2AE6D4C6-DAAE-450D-85BE-6DB5BD52825B}" destId="{F22C4F53-C58C-4D12-A303-A6679B331E44}" srcOrd="0" destOrd="0" presId="urn:microsoft.com/office/officeart/2018/2/layout/IconLabelList"/>
    <dgm:cxn modelId="{7093ABC4-DDBE-4D8D-BCBA-B09FDB9A890A}" type="presParOf" srcId="{2AE6D4C6-DAAE-450D-85BE-6DB5BD52825B}" destId="{5175AD71-F853-40D5-813B-4324A7889CFD}" srcOrd="1" destOrd="0" presId="urn:microsoft.com/office/officeart/2018/2/layout/IconLabelList"/>
    <dgm:cxn modelId="{B1377EDF-4122-48F8-AF71-47B31A1D7CDA}" type="presParOf" srcId="{2AE6D4C6-DAAE-450D-85BE-6DB5BD52825B}" destId="{27676865-2AE2-44DF-AEB8-9017820329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B9B0AF-D9A5-4C05-ABE2-DD35625B977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99BE439-7CD1-4CD6-8A70-4A64FEA6FF28}">
      <dgm:prSet/>
      <dgm:spPr/>
      <dgm:t>
        <a:bodyPr/>
        <a:lstStyle/>
        <a:p>
          <a:r>
            <a:rPr lang="es-ES" dirty="0" err="1"/>
            <a:t>Confiança</a:t>
          </a:r>
          <a:r>
            <a:rPr lang="es-ES" dirty="0"/>
            <a:t> i </a:t>
          </a:r>
          <a:r>
            <a:rPr lang="es-ES" dirty="0" err="1"/>
            <a:t>transparència</a:t>
          </a:r>
          <a:endParaRPr lang="en-US" dirty="0"/>
        </a:p>
      </dgm:t>
    </dgm:pt>
    <dgm:pt modelId="{DF201C08-AC4D-47B7-9809-BF283CCF3C0D}" type="parTrans" cxnId="{4CEDA7C0-CE9E-4825-AF1D-C1BF63EA8468}">
      <dgm:prSet/>
      <dgm:spPr/>
      <dgm:t>
        <a:bodyPr/>
        <a:lstStyle/>
        <a:p>
          <a:endParaRPr lang="en-US"/>
        </a:p>
      </dgm:t>
    </dgm:pt>
    <dgm:pt modelId="{345E8047-9E9D-49BE-9093-33A460962C38}" type="sibTrans" cxnId="{4CEDA7C0-CE9E-4825-AF1D-C1BF63EA8468}">
      <dgm:prSet/>
      <dgm:spPr/>
      <dgm:t>
        <a:bodyPr/>
        <a:lstStyle/>
        <a:p>
          <a:endParaRPr lang="en-US"/>
        </a:p>
      </dgm:t>
    </dgm:pt>
    <dgm:pt modelId="{D1224E75-45EC-49EB-9852-8A2BE628299E}">
      <dgm:prSet/>
      <dgm:spPr/>
      <dgm:t>
        <a:bodyPr/>
        <a:lstStyle/>
        <a:p>
          <a:r>
            <a:rPr lang="es-ES" dirty="0" err="1"/>
            <a:t>Seguretat</a:t>
          </a:r>
          <a:endParaRPr lang="en-US" dirty="0"/>
        </a:p>
      </dgm:t>
    </dgm:pt>
    <dgm:pt modelId="{728DBB9D-03F1-4EB7-8647-62055227FCD5}" type="parTrans" cxnId="{2D356670-CE72-4294-8641-6868C120E171}">
      <dgm:prSet/>
      <dgm:spPr/>
      <dgm:t>
        <a:bodyPr/>
        <a:lstStyle/>
        <a:p>
          <a:endParaRPr lang="en-US"/>
        </a:p>
      </dgm:t>
    </dgm:pt>
    <dgm:pt modelId="{34BF695A-DD5A-46C3-99FB-B11B7A321B94}" type="sibTrans" cxnId="{2D356670-CE72-4294-8641-6868C120E171}">
      <dgm:prSet/>
      <dgm:spPr/>
      <dgm:t>
        <a:bodyPr/>
        <a:lstStyle/>
        <a:p>
          <a:endParaRPr lang="en-US"/>
        </a:p>
      </dgm:t>
    </dgm:pt>
    <dgm:pt modelId="{8CD5FBD5-D38E-4249-95D3-374BD480D810}">
      <dgm:prSet/>
      <dgm:spPr/>
      <dgm:t>
        <a:bodyPr/>
        <a:lstStyle/>
        <a:p>
          <a:r>
            <a:rPr lang="es-ES" dirty="0" err="1"/>
            <a:t>Velocitat</a:t>
          </a:r>
          <a:r>
            <a:rPr lang="es-ES" dirty="0"/>
            <a:t>, </a:t>
          </a:r>
          <a:r>
            <a:rPr lang="es-ES" dirty="0" err="1"/>
            <a:t>eficiència</a:t>
          </a:r>
          <a:r>
            <a:rPr lang="es-ES" dirty="0"/>
            <a:t> i </a:t>
          </a:r>
          <a:r>
            <a:rPr lang="es-ES" dirty="0" err="1"/>
            <a:t>precisió</a:t>
          </a:r>
          <a:endParaRPr lang="en-US" dirty="0"/>
        </a:p>
      </dgm:t>
    </dgm:pt>
    <dgm:pt modelId="{BEF21929-D656-400B-B8CC-A2E3278A8607}" type="parTrans" cxnId="{B6D3F58F-DA60-46C0-AB57-B34957D4AA35}">
      <dgm:prSet/>
      <dgm:spPr/>
      <dgm:t>
        <a:bodyPr/>
        <a:lstStyle/>
        <a:p>
          <a:endParaRPr lang="en-US"/>
        </a:p>
      </dgm:t>
    </dgm:pt>
    <dgm:pt modelId="{C6C0BDEA-F064-41D8-9577-94833DB66ED8}" type="sibTrans" cxnId="{B6D3F58F-DA60-46C0-AB57-B34957D4AA35}">
      <dgm:prSet/>
      <dgm:spPr/>
      <dgm:t>
        <a:bodyPr/>
        <a:lstStyle/>
        <a:p>
          <a:endParaRPr lang="en-US"/>
        </a:p>
      </dgm:t>
    </dgm:pt>
    <dgm:pt modelId="{2E1E2D27-9263-48DE-8D3F-99D81C2218C4}">
      <dgm:prSet/>
      <dgm:spPr/>
      <dgm:t>
        <a:bodyPr/>
        <a:lstStyle/>
        <a:p>
          <a:r>
            <a:rPr lang="es-ES" dirty="0" err="1"/>
            <a:t>Estalvis</a:t>
          </a:r>
          <a:endParaRPr lang="en-US" dirty="0"/>
        </a:p>
      </dgm:t>
    </dgm:pt>
    <dgm:pt modelId="{BBDF903A-B8C2-4860-AC98-83C75FEE7C06}" type="parTrans" cxnId="{AB7E0F73-2A4A-4F36-9B00-764A16F6A4C9}">
      <dgm:prSet/>
      <dgm:spPr/>
      <dgm:t>
        <a:bodyPr/>
        <a:lstStyle/>
        <a:p>
          <a:endParaRPr lang="en-US"/>
        </a:p>
      </dgm:t>
    </dgm:pt>
    <dgm:pt modelId="{B85C1061-F3A2-4A7D-9796-C7E331D257B5}" type="sibTrans" cxnId="{AB7E0F73-2A4A-4F36-9B00-764A16F6A4C9}">
      <dgm:prSet/>
      <dgm:spPr/>
      <dgm:t>
        <a:bodyPr/>
        <a:lstStyle/>
        <a:p>
          <a:endParaRPr lang="en-US"/>
        </a:p>
      </dgm:t>
    </dgm:pt>
    <dgm:pt modelId="{5A785C5F-079D-4B53-89F2-A6812D925A35}" type="pres">
      <dgm:prSet presAssocID="{7CB9B0AF-D9A5-4C05-ABE2-DD35625B977C}" presName="root" presStyleCnt="0">
        <dgm:presLayoutVars>
          <dgm:dir/>
          <dgm:resizeHandles val="exact"/>
        </dgm:presLayoutVars>
      </dgm:prSet>
      <dgm:spPr/>
    </dgm:pt>
    <dgm:pt modelId="{507190B6-D26F-4DBE-B51D-EA0F7BD8E5F8}" type="pres">
      <dgm:prSet presAssocID="{7CB9B0AF-D9A5-4C05-ABE2-DD35625B977C}" presName="container" presStyleCnt="0">
        <dgm:presLayoutVars>
          <dgm:dir/>
          <dgm:resizeHandles val="exact"/>
        </dgm:presLayoutVars>
      </dgm:prSet>
      <dgm:spPr/>
    </dgm:pt>
    <dgm:pt modelId="{63353AA9-7B54-4001-83BF-25EDFB6F52AA}" type="pres">
      <dgm:prSet presAssocID="{299BE439-7CD1-4CD6-8A70-4A64FEA6FF28}" presName="compNode" presStyleCnt="0"/>
      <dgm:spPr/>
    </dgm:pt>
    <dgm:pt modelId="{30224C79-1AA7-48EA-A82E-65E211F0742F}" type="pres">
      <dgm:prSet presAssocID="{299BE439-7CD1-4CD6-8A70-4A64FEA6FF28}" presName="iconBgRect" presStyleLbl="bgShp" presStyleIdx="0" presStyleCnt="4"/>
      <dgm:spPr/>
    </dgm:pt>
    <dgm:pt modelId="{C083B3A8-8694-4570-A0C3-D67E3FBA06BA}" type="pres">
      <dgm:prSet presAssocID="{299BE439-7CD1-4CD6-8A70-4A64FEA6FF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6AE203B-6FBF-4CE6-9870-682AE6724C20}" type="pres">
      <dgm:prSet presAssocID="{299BE439-7CD1-4CD6-8A70-4A64FEA6FF28}" presName="spaceRect" presStyleCnt="0"/>
      <dgm:spPr/>
    </dgm:pt>
    <dgm:pt modelId="{0EE43DBC-272A-4771-8562-40E6CD490143}" type="pres">
      <dgm:prSet presAssocID="{299BE439-7CD1-4CD6-8A70-4A64FEA6FF28}" presName="textRect" presStyleLbl="revTx" presStyleIdx="0" presStyleCnt="4">
        <dgm:presLayoutVars>
          <dgm:chMax val="1"/>
          <dgm:chPref val="1"/>
        </dgm:presLayoutVars>
      </dgm:prSet>
      <dgm:spPr/>
    </dgm:pt>
    <dgm:pt modelId="{6605B837-4E5B-4595-944C-38B0E0B12B9B}" type="pres">
      <dgm:prSet presAssocID="{345E8047-9E9D-49BE-9093-33A460962C38}" presName="sibTrans" presStyleLbl="sibTrans2D1" presStyleIdx="0" presStyleCnt="0"/>
      <dgm:spPr/>
    </dgm:pt>
    <dgm:pt modelId="{9FA8DA3A-B6E3-4992-A865-5F82FE3AA24D}" type="pres">
      <dgm:prSet presAssocID="{D1224E75-45EC-49EB-9852-8A2BE628299E}" presName="compNode" presStyleCnt="0"/>
      <dgm:spPr/>
    </dgm:pt>
    <dgm:pt modelId="{67B006C3-1A01-4726-AB84-3EDB5703732C}" type="pres">
      <dgm:prSet presAssocID="{D1224E75-45EC-49EB-9852-8A2BE628299E}" presName="iconBgRect" presStyleLbl="bgShp" presStyleIdx="1" presStyleCnt="4"/>
      <dgm:spPr/>
    </dgm:pt>
    <dgm:pt modelId="{1A35BE5E-FD1C-49F2-8701-92A83A983074}" type="pres">
      <dgm:prSet presAssocID="{D1224E75-45EC-49EB-9852-8A2BE62829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905A607A-9F04-47DC-A1A7-1D77BACEDCB7}" type="pres">
      <dgm:prSet presAssocID="{D1224E75-45EC-49EB-9852-8A2BE628299E}" presName="spaceRect" presStyleCnt="0"/>
      <dgm:spPr/>
    </dgm:pt>
    <dgm:pt modelId="{EDB6B6CA-47E3-45D2-BA7D-98AF36BEA5D9}" type="pres">
      <dgm:prSet presAssocID="{D1224E75-45EC-49EB-9852-8A2BE628299E}" presName="textRect" presStyleLbl="revTx" presStyleIdx="1" presStyleCnt="4">
        <dgm:presLayoutVars>
          <dgm:chMax val="1"/>
          <dgm:chPref val="1"/>
        </dgm:presLayoutVars>
      </dgm:prSet>
      <dgm:spPr/>
    </dgm:pt>
    <dgm:pt modelId="{AF848306-7AF3-44E7-BE04-1CA6791A6222}" type="pres">
      <dgm:prSet presAssocID="{34BF695A-DD5A-46C3-99FB-B11B7A321B94}" presName="sibTrans" presStyleLbl="sibTrans2D1" presStyleIdx="0" presStyleCnt="0"/>
      <dgm:spPr/>
    </dgm:pt>
    <dgm:pt modelId="{20B148CA-081E-46D8-B992-5BBB4FEDEA2A}" type="pres">
      <dgm:prSet presAssocID="{8CD5FBD5-D38E-4249-95D3-374BD480D810}" presName="compNode" presStyleCnt="0"/>
      <dgm:spPr/>
    </dgm:pt>
    <dgm:pt modelId="{2DD7FCBE-C1C7-46B0-86CA-C30CEE5E5FC3}" type="pres">
      <dgm:prSet presAssocID="{8CD5FBD5-D38E-4249-95D3-374BD480D810}" presName="iconBgRect" presStyleLbl="bgShp" presStyleIdx="2" presStyleCnt="4"/>
      <dgm:spPr/>
    </dgm:pt>
    <dgm:pt modelId="{AAE579E0-0B72-4A5D-BDFC-49BCFE8BD11D}" type="pres">
      <dgm:prSet presAssocID="{8CD5FBD5-D38E-4249-95D3-374BD480D8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9AC5852-15DF-4FD6-AB92-854B6C4FEF93}" type="pres">
      <dgm:prSet presAssocID="{8CD5FBD5-D38E-4249-95D3-374BD480D810}" presName="spaceRect" presStyleCnt="0"/>
      <dgm:spPr/>
    </dgm:pt>
    <dgm:pt modelId="{1323CD13-9764-4B35-A92E-FA141D291DE4}" type="pres">
      <dgm:prSet presAssocID="{8CD5FBD5-D38E-4249-95D3-374BD480D810}" presName="textRect" presStyleLbl="revTx" presStyleIdx="2" presStyleCnt="4">
        <dgm:presLayoutVars>
          <dgm:chMax val="1"/>
          <dgm:chPref val="1"/>
        </dgm:presLayoutVars>
      </dgm:prSet>
      <dgm:spPr/>
    </dgm:pt>
    <dgm:pt modelId="{48BF4C82-1750-4CD6-826F-0989455DF008}" type="pres">
      <dgm:prSet presAssocID="{C6C0BDEA-F064-41D8-9577-94833DB66ED8}" presName="sibTrans" presStyleLbl="sibTrans2D1" presStyleIdx="0" presStyleCnt="0"/>
      <dgm:spPr/>
    </dgm:pt>
    <dgm:pt modelId="{113493C2-4C50-4DC7-836F-820F84E78840}" type="pres">
      <dgm:prSet presAssocID="{2E1E2D27-9263-48DE-8D3F-99D81C2218C4}" presName="compNode" presStyleCnt="0"/>
      <dgm:spPr/>
    </dgm:pt>
    <dgm:pt modelId="{8672D0B4-6415-4854-AC45-AC219FC389FB}" type="pres">
      <dgm:prSet presAssocID="{2E1E2D27-9263-48DE-8D3F-99D81C2218C4}" presName="iconBgRect" presStyleLbl="bgShp" presStyleIdx="3" presStyleCnt="4"/>
      <dgm:spPr/>
    </dgm:pt>
    <dgm:pt modelId="{BCAC8A5F-78BF-45AF-927D-483B94BB6123}" type="pres">
      <dgm:prSet presAssocID="{2E1E2D27-9263-48DE-8D3F-99D81C2218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868D178-4163-4CA7-92D1-90D5C5419990}" type="pres">
      <dgm:prSet presAssocID="{2E1E2D27-9263-48DE-8D3F-99D81C2218C4}" presName="spaceRect" presStyleCnt="0"/>
      <dgm:spPr/>
    </dgm:pt>
    <dgm:pt modelId="{F762008B-3B02-4F92-80EC-B3CE59EAEE08}" type="pres">
      <dgm:prSet presAssocID="{2E1E2D27-9263-48DE-8D3F-99D81C2218C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ACB402-7677-4DC8-8427-99C3AD8767DE}" type="presOf" srcId="{8CD5FBD5-D38E-4249-95D3-374BD480D810}" destId="{1323CD13-9764-4B35-A92E-FA141D291DE4}" srcOrd="0" destOrd="0" presId="urn:microsoft.com/office/officeart/2018/2/layout/IconCircleList"/>
    <dgm:cxn modelId="{9A8BDB12-C4C7-430F-A973-9BEE7C10E22A}" type="presOf" srcId="{299BE439-7CD1-4CD6-8A70-4A64FEA6FF28}" destId="{0EE43DBC-272A-4771-8562-40E6CD490143}" srcOrd="0" destOrd="0" presId="urn:microsoft.com/office/officeart/2018/2/layout/IconCircleList"/>
    <dgm:cxn modelId="{E335EE1B-04E7-4A3E-A4E3-2D41A11630DD}" type="presOf" srcId="{345E8047-9E9D-49BE-9093-33A460962C38}" destId="{6605B837-4E5B-4595-944C-38B0E0B12B9B}" srcOrd="0" destOrd="0" presId="urn:microsoft.com/office/officeart/2018/2/layout/IconCircleList"/>
    <dgm:cxn modelId="{14F0CB27-2AC0-4940-AEB9-F4A40D0D3ED0}" type="presOf" srcId="{D1224E75-45EC-49EB-9852-8A2BE628299E}" destId="{EDB6B6CA-47E3-45D2-BA7D-98AF36BEA5D9}" srcOrd="0" destOrd="0" presId="urn:microsoft.com/office/officeart/2018/2/layout/IconCircleList"/>
    <dgm:cxn modelId="{B3AF6444-C454-41A0-829A-FDE00ED23C3B}" type="presOf" srcId="{C6C0BDEA-F064-41D8-9577-94833DB66ED8}" destId="{48BF4C82-1750-4CD6-826F-0989455DF008}" srcOrd="0" destOrd="0" presId="urn:microsoft.com/office/officeart/2018/2/layout/IconCircleList"/>
    <dgm:cxn modelId="{2D356670-CE72-4294-8641-6868C120E171}" srcId="{7CB9B0AF-D9A5-4C05-ABE2-DD35625B977C}" destId="{D1224E75-45EC-49EB-9852-8A2BE628299E}" srcOrd="1" destOrd="0" parTransId="{728DBB9D-03F1-4EB7-8647-62055227FCD5}" sibTransId="{34BF695A-DD5A-46C3-99FB-B11B7A321B94}"/>
    <dgm:cxn modelId="{AB7E0F73-2A4A-4F36-9B00-764A16F6A4C9}" srcId="{7CB9B0AF-D9A5-4C05-ABE2-DD35625B977C}" destId="{2E1E2D27-9263-48DE-8D3F-99D81C2218C4}" srcOrd="3" destOrd="0" parTransId="{BBDF903A-B8C2-4860-AC98-83C75FEE7C06}" sibTransId="{B85C1061-F3A2-4A7D-9796-C7E331D257B5}"/>
    <dgm:cxn modelId="{14870F77-E27D-4239-A569-E6F9323777B8}" type="presOf" srcId="{34BF695A-DD5A-46C3-99FB-B11B7A321B94}" destId="{AF848306-7AF3-44E7-BE04-1CA6791A6222}" srcOrd="0" destOrd="0" presId="urn:microsoft.com/office/officeart/2018/2/layout/IconCircleList"/>
    <dgm:cxn modelId="{B6D3F58F-DA60-46C0-AB57-B34957D4AA35}" srcId="{7CB9B0AF-D9A5-4C05-ABE2-DD35625B977C}" destId="{8CD5FBD5-D38E-4249-95D3-374BD480D810}" srcOrd="2" destOrd="0" parTransId="{BEF21929-D656-400B-B8CC-A2E3278A8607}" sibTransId="{C6C0BDEA-F064-41D8-9577-94833DB66ED8}"/>
    <dgm:cxn modelId="{E600E1A6-67A1-4492-A4DA-4AD931C19535}" type="presOf" srcId="{7CB9B0AF-D9A5-4C05-ABE2-DD35625B977C}" destId="{5A785C5F-079D-4B53-89F2-A6812D925A35}" srcOrd="0" destOrd="0" presId="urn:microsoft.com/office/officeart/2018/2/layout/IconCircleList"/>
    <dgm:cxn modelId="{6EBE9FB9-A78F-4133-BACE-4C19754D1F7B}" type="presOf" srcId="{2E1E2D27-9263-48DE-8D3F-99D81C2218C4}" destId="{F762008B-3B02-4F92-80EC-B3CE59EAEE08}" srcOrd="0" destOrd="0" presId="urn:microsoft.com/office/officeart/2018/2/layout/IconCircleList"/>
    <dgm:cxn modelId="{4CEDA7C0-CE9E-4825-AF1D-C1BF63EA8468}" srcId="{7CB9B0AF-D9A5-4C05-ABE2-DD35625B977C}" destId="{299BE439-7CD1-4CD6-8A70-4A64FEA6FF28}" srcOrd="0" destOrd="0" parTransId="{DF201C08-AC4D-47B7-9809-BF283CCF3C0D}" sibTransId="{345E8047-9E9D-49BE-9093-33A460962C38}"/>
    <dgm:cxn modelId="{8E347313-60CD-4A82-BD94-1D955E5BE625}" type="presParOf" srcId="{5A785C5F-079D-4B53-89F2-A6812D925A35}" destId="{507190B6-D26F-4DBE-B51D-EA0F7BD8E5F8}" srcOrd="0" destOrd="0" presId="urn:microsoft.com/office/officeart/2018/2/layout/IconCircleList"/>
    <dgm:cxn modelId="{848174F7-D27C-4DFC-9927-FF9FA75EB70A}" type="presParOf" srcId="{507190B6-D26F-4DBE-B51D-EA0F7BD8E5F8}" destId="{63353AA9-7B54-4001-83BF-25EDFB6F52AA}" srcOrd="0" destOrd="0" presId="urn:microsoft.com/office/officeart/2018/2/layout/IconCircleList"/>
    <dgm:cxn modelId="{1CF24A0C-BDED-4524-B1B3-7422FF0CD822}" type="presParOf" srcId="{63353AA9-7B54-4001-83BF-25EDFB6F52AA}" destId="{30224C79-1AA7-48EA-A82E-65E211F0742F}" srcOrd="0" destOrd="0" presId="urn:microsoft.com/office/officeart/2018/2/layout/IconCircleList"/>
    <dgm:cxn modelId="{17762297-75A2-4706-B45A-B54CC0985A61}" type="presParOf" srcId="{63353AA9-7B54-4001-83BF-25EDFB6F52AA}" destId="{C083B3A8-8694-4570-A0C3-D67E3FBA06BA}" srcOrd="1" destOrd="0" presId="urn:microsoft.com/office/officeart/2018/2/layout/IconCircleList"/>
    <dgm:cxn modelId="{1FE595BC-4F98-4AD6-8ADB-356C026BFF5A}" type="presParOf" srcId="{63353AA9-7B54-4001-83BF-25EDFB6F52AA}" destId="{36AE203B-6FBF-4CE6-9870-682AE6724C20}" srcOrd="2" destOrd="0" presId="urn:microsoft.com/office/officeart/2018/2/layout/IconCircleList"/>
    <dgm:cxn modelId="{9A09105A-5B4A-4100-9369-7EE561EE8EC8}" type="presParOf" srcId="{63353AA9-7B54-4001-83BF-25EDFB6F52AA}" destId="{0EE43DBC-272A-4771-8562-40E6CD490143}" srcOrd="3" destOrd="0" presId="urn:microsoft.com/office/officeart/2018/2/layout/IconCircleList"/>
    <dgm:cxn modelId="{24F1BD27-8B56-45C5-BE9D-ECE217161D97}" type="presParOf" srcId="{507190B6-D26F-4DBE-B51D-EA0F7BD8E5F8}" destId="{6605B837-4E5B-4595-944C-38B0E0B12B9B}" srcOrd="1" destOrd="0" presId="urn:microsoft.com/office/officeart/2018/2/layout/IconCircleList"/>
    <dgm:cxn modelId="{8482D86B-B1C5-4E02-AA37-A11F9276A1B0}" type="presParOf" srcId="{507190B6-D26F-4DBE-B51D-EA0F7BD8E5F8}" destId="{9FA8DA3A-B6E3-4992-A865-5F82FE3AA24D}" srcOrd="2" destOrd="0" presId="urn:microsoft.com/office/officeart/2018/2/layout/IconCircleList"/>
    <dgm:cxn modelId="{1F1C6978-87D2-4538-BD4F-099BE28430B3}" type="presParOf" srcId="{9FA8DA3A-B6E3-4992-A865-5F82FE3AA24D}" destId="{67B006C3-1A01-4726-AB84-3EDB5703732C}" srcOrd="0" destOrd="0" presId="urn:microsoft.com/office/officeart/2018/2/layout/IconCircleList"/>
    <dgm:cxn modelId="{1B881DD9-B461-4FD2-AED3-8D99F5DA217A}" type="presParOf" srcId="{9FA8DA3A-B6E3-4992-A865-5F82FE3AA24D}" destId="{1A35BE5E-FD1C-49F2-8701-92A83A983074}" srcOrd="1" destOrd="0" presId="urn:microsoft.com/office/officeart/2018/2/layout/IconCircleList"/>
    <dgm:cxn modelId="{CBCD9470-3C99-473D-9DAD-DEEBB657A526}" type="presParOf" srcId="{9FA8DA3A-B6E3-4992-A865-5F82FE3AA24D}" destId="{905A607A-9F04-47DC-A1A7-1D77BACEDCB7}" srcOrd="2" destOrd="0" presId="urn:microsoft.com/office/officeart/2018/2/layout/IconCircleList"/>
    <dgm:cxn modelId="{03BED9E6-D090-4A8C-B9B5-656FF6F99544}" type="presParOf" srcId="{9FA8DA3A-B6E3-4992-A865-5F82FE3AA24D}" destId="{EDB6B6CA-47E3-45D2-BA7D-98AF36BEA5D9}" srcOrd="3" destOrd="0" presId="urn:microsoft.com/office/officeart/2018/2/layout/IconCircleList"/>
    <dgm:cxn modelId="{1C6538BE-720C-4A01-827D-6FC86F9F969C}" type="presParOf" srcId="{507190B6-D26F-4DBE-B51D-EA0F7BD8E5F8}" destId="{AF848306-7AF3-44E7-BE04-1CA6791A6222}" srcOrd="3" destOrd="0" presId="urn:microsoft.com/office/officeart/2018/2/layout/IconCircleList"/>
    <dgm:cxn modelId="{A0FE8596-FE9A-4F97-A820-AF9A0BA72AA5}" type="presParOf" srcId="{507190B6-D26F-4DBE-B51D-EA0F7BD8E5F8}" destId="{20B148CA-081E-46D8-B992-5BBB4FEDEA2A}" srcOrd="4" destOrd="0" presId="urn:microsoft.com/office/officeart/2018/2/layout/IconCircleList"/>
    <dgm:cxn modelId="{C93AF5B6-FF1B-4050-94A6-78CD2AF5F61A}" type="presParOf" srcId="{20B148CA-081E-46D8-B992-5BBB4FEDEA2A}" destId="{2DD7FCBE-C1C7-46B0-86CA-C30CEE5E5FC3}" srcOrd="0" destOrd="0" presId="urn:microsoft.com/office/officeart/2018/2/layout/IconCircleList"/>
    <dgm:cxn modelId="{51DB6FD4-BBC9-4B77-9ACB-1AFB08DA32BD}" type="presParOf" srcId="{20B148CA-081E-46D8-B992-5BBB4FEDEA2A}" destId="{AAE579E0-0B72-4A5D-BDFC-49BCFE8BD11D}" srcOrd="1" destOrd="0" presId="urn:microsoft.com/office/officeart/2018/2/layout/IconCircleList"/>
    <dgm:cxn modelId="{945DF65A-0A7A-40CD-B195-D4428F154D81}" type="presParOf" srcId="{20B148CA-081E-46D8-B992-5BBB4FEDEA2A}" destId="{09AC5852-15DF-4FD6-AB92-854B6C4FEF93}" srcOrd="2" destOrd="0" presId="urn:microsoft.com/office/officeart/2018/2/layout/IconCircleList"/>
    <dgm:cxn modelId="{AD28BCD8-6169-4A21-B841-0C2E51EFB42A}" type="presParOf" srcId="{20B148CA-081E-46D8-B992-5BBB4FEDEA2A}" destId="{1323CD13-9764-4B35-A92E-FA141D291DE4}" srcOrd="3" destOrd="0" presId="urn:microsoft.com/office/officeart/2018/2/layout/IconCircleList"/>
    <dgm:cxn modelId="{02E97B2E-B6D9-45FC-9EF5-C302E7B2687C}" type="presParOf" srcId="{507190B6-D26F-4DBE-B51D-EA0F7BD8E5F8}" destId="{48BF4C82-1750-4CD6-826F-0989455DF008}" srcOrd="5" destOrd="0" presId="urn:microsoft.com/office/officeart/2018/2/layout/IconCircleList"/>
    <dgm:cxn modelId="{662BC362-02C5-4FA1-B5A4-BE578AAAF11B}" type="presParOf" srcId="{507190B6-D26F-4DBE-B51D-EA0F7BD8E5F8}" destId="{113493C2-4C50-4DC7-836F-820F84E78840}" srcOrd="6" destOrd="0" presId="urn:microsoft.com/office/officeart/2018/2/layout/IconCircleList"/>
    <dgm:cxn modelId="{6C4D0AF4-F348-47A1-AABE-8E9B3D8AE1DA}" type="presParOf" srcId="{113493C2-4C50-4DC7-836F-820F84E78840}" destId="{8672D0B4-6415-4854-AC45-AC219FC389FB}" srcOrd="0" destOrd="0" presId="urn:microsoft.com/office/officeart/2018/2/layout/IconCircleList"/>
    <dgm:cxn modelId="{1E6F3046-30A8-415E-B05F-9D77491F34ED}" type="presParOf" srcId="{113493C2-4C50-4DC7-836F-820F84E78840}" destId="{BCAC8A5F-78BF-45AF-927D-483B94BB6123}" srcOrd="1" destOrd="0" presId="urn:microsoft.com/office/officeart/2018/2/layout/IconCircleList"/>
    <dgm:cxn modelId="{4435F2C6-B0F9-47FA-8118-634BAEE60010}" type="presParOf" srcId="{113493C2-4C50-4DC7-836F-820F84E78840}" destId="{8868D178-4163-4CA7-92D1-90D5C5419990}" srcOrd="2" destOrd="0" presId="urn:microsoft.com/office/officeart/2018/2/layout/IconCircleList"/>
    <dgm:cxn modelId="{5C231A66-B190-463C-BE04-75608E2E6792}" type="presParOf" srcId="{113493C2-4C50-4DC7-836F-820F84E78840}" destId="{F762008B-3B02-4F92-80EC-B3CE59EAEE0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01303-9169-48F1-8D4C-76F8B7DC9E05}">
      <dsp:nvSpPr>
        <dsp:cNvPr id="0" name=""/>
        <dsp:cNvSpPr/>
      </dsp:nvSpPr>
      <dsp:spPr>
        <a:xfrm>
          <a:off x="0" y="1329397"/>
          <a:ext cx="1317513" cy="836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2C70F-1777-4233-AB0C-CC252AB6F607}">
      <dsp:nvSpPr>
        <dsp:cNvPr id="0" name=""/>
        <dsp:cNvSpPr/>
      </dsp:nvSpPr>
      <dsp:spPr>
        <a:xfrm>
          <a:off x="146390" y="1468468"/>
          <a:ext cx="1317513" cy="8366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Relativament nou</a:t>
          </a:r>
          <a:endParaRPr lang="en-US" sz="1400" kern="1200"/>
        </a:p>
      </dsp:txBody>
      <dsp:txXfrm>
        <a:off x="170894" y="1492972"/>
        <a:ext cx="1268505" cy="787612"/>
      </dsp:txXfrm>
    </dsp:sp>
    <dsp:sp modelId="{BDD039E6-4EBA-4772-95E9-372DDF9B7CCB}">
      <dsp:nvSpPr>
        <dsp:cNvPr id="0" name=""/>
        <dsp:cNvSpPr/>
      </dsp:nvSpPr>
      <dsp:spPr>
        <a:xfrm>
          <a:off x="1610293" y="1329397"/>
          <a:ext cx="1317513" cy="836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806C8-14B0-40F9-9275-B1048581BD79}">
      <dsp:nvSpPr>
        <dsp:cNvPr id="0" name=""/>
        <dsp:cNvSpPr/>
      </dsp:nvSpPr>
      <dsp:spPr>
        <a:xfrm>
          <a:off x="1756684" y="1468468"/>
          <a:ext cx="1317513" cy="8366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Popular</a:t>
          </a:r>
          <a:endParaRPr lang="en-US" sz="1400" kern="1200"/>
        </a:p>
      </dsp:txBody>
      <dsp:txXfrm>
        <a:off x="1781188" y="1492972"/>
        <a:ext cx="1268505" cy="787612"/>
      </dsp:txXfrm>
    </dsp:sp>
    <dsp:sp modelId="{A76F4382-7088-45F1-8FF7-0044BD6EBFF4}">
      <dsp:nvSpPr>
        <dsp:cNvPr id="0" name=""/>
        <dsp:cNvSpPr/>
      </dsp:nvSpPr>
      <dsp:spPr>
        <a:xfrm>
          <a:off x="3220587" y="1329397"/>
          <a:ext cx="1317513" cy="836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532D9-2876-4DBD-ACDC-D746F7988A43}">
      <dsp:nvSpPr>
        <dsp:cNvPr id="0" name=""/>
        <dsp:cNvSpPr/>
      </dsp:nvSpPr>
      <dsp:spPr>
        <a:xfrm>
          <a:off x="3366977" y="1468468"/>
          <a:ext cx="1317513" cy="8366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Actualitzacions cada 2 – 3 setmanes</a:t>
          </a:r>
          <a:endParaRPr lang="en-US" sz="1400" kern="1200"/>
        </a:p>
      </dsp:txBody>
      <dsp:txXfrm>
        <a:off x="3391481" y="1492972"/>
        <a:ext cx="1268505" cy="787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D4C3D-2B86-4D73-9A4E-BA26C0FC0DE4}">
      <dsp:nvSpPr>
        <dsp:cNvPr id="0" name=""/>
        <dsp:cNvSpPr/>
      </dsp:nvSpPr>
      <dsp:spPr>
        <a:xfrm>
          <a:off x="2004974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291AD-B79A-496C-9EDB-AABE6CB3D975}">
      <dsp:nvSpPr>
        <dsp:cNvPr id="0" name=""/>
        <dsp:cNvSpPr/>
      </dsp:nvSpPr>
      <dsp:spPr>
        <a:xfrm>
          <a:off x="816974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Implementar “Smart Contracts”</a:t>
          </a:r>
          <a:endParaRPr lang="en-US" sz="2700" kern="1200"/>
        </a:p>
      </dsp:txBody>
      <dsp:txXfrm>
        <a:off x="816974" y="2754255"/>
        <a:ext cx="4320000" cy="720000"/>
      </dsp:txXfrm>
    </dsp:sp>
    <dsp:sp modelId="{3199A6C3-51AD-444C-8E94-DAB1EA5A160D}">
      <dsp:nvSpPr>
        <dsp:cNvPr id="0" name=""/>
        <dsp:cNvSpPr/>
      </dsp:nvSpPr>
      <dsp:spPr>
        <a:xfrm>
          <a:off x="6895070" y="39414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03766-0512-42F6-8437-1B3CB3A6F897}">
      <dsp:nvSpPr>
        <dsp:cNvPr id="0" name=""/>
        <dsp:cNvSpPr/>
      </dsp:nvSpPr>
      <dsp:spPr>
        <a:xfrm>
          <a:off x="5892975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En </a:t>
          </a:r>
          <a:r>
            <a:rPr lang="es-ES" sz="2700" kern="1200" dirty="0" err="1"/>
            <a:t>plataformes</a:t>
          </a:r>
          <a:r>
            <a:rPr lang="es-ES" sz="2700" kern="1200" dirty="0"/>
            <a:t> </a:t>
          </a:r>
          <a:r>
            <a:rPr lang="es-ES" sz="2700" kern="1200" dirty="0" err="1"/>
            <a:t>blockchain</a:t>
          </a:r>
          <a:endParaRPr lang="en-US" sz="2700" kern="1200" dirty="0"/>
        </a:p>
      </dsp:txBody>
      <dsp:txXfrm>
        <a:off x="5892975" y="2754255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A2FC8-E205-459D-9202-BF6D87ECAA3E}">
      <dsp:nvSpPr>
        <dsp:cNvPr id="0" name=""/>
        <dsp:cNvSpPr/>
      </dsp:nvSpPr>
      <dsp:spPr>
        <a:xfrm rot="5400000">
          <a:off x="2965842" y="680556"/>
          <a:ext cx="1947880" cy="16946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Programa d’ordinador</a:t>
          </a:r>
          <a:endParaRPr lang="en-US" sz="1600" kern="1200"/>
        </a:p>
      </dsp:txBody>
      <dsp:txXfrm rot="-5400000">
        <a:off x="3356538" y="857489"/>
        <a:ext cx="1166488" cy="1340790"/>
      </dsp:txXfrm>
    </dsp:sp>
    <dsp:sp modelId="{6ACF81A6-C7ED-4291-A758-CBFEB3FC814D}">
      <dsp:nvSpPr>
        <dsp:cNvPr id="0" name=""/>
        <dsp:cNvSpPr/>
      </dsp:nvSpPr>
      <dsp:spPr>
        <a:xfrm>
          <a:off x="4838535" y="943520"/>
          <a:ext cx="2173834" cy="116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BF3B9-CFFF-4DC4-B631-57E99F3D4317}">
      <dsp:nvSpPr>
        <dsp:cNvPr id="0" name=""/>
        <dsp:cNvSpPr/>
      </dsp:nvSpPr>
      <dsp:spPr>
        <a:xfrm rot="5400000">
          <a:off x="1135614" y="680556"/>
          <a:ext cx="1947880" cy="16946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26310" y="857489"/>
        <a:ext cx="1166488" cy="1340790"/>
      </dsp:txXfrm>
    </dsp:sp>
    <dsp:sp modelId="{AC5C7A4B-0F72-4628-8004-D61AE6854629}">
      <dsp:nvSpPr>
        <dsp:cNvPr id="0" name=""/>
        <dsp:cNvSpPr/>
      </dsp:nvSpPr>
      <dsp:spPr>
        <a:xfrm rot="5400000">
          <a:off x="2047222" y="2333917"/>
          <a:ext cx="1947880" cy="16946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Controla </a:t>
          </a:r>
          <a:r>
            <a:rPr lang="es-ES" sz="1600" b="1" kern="1200" dirty="0" err="1"/>
            <a:t>accions</a:t>
          </a:r>
          <a:r>
            <a:rPr lang="es-ES" sz="1600" kern="1200" dirty="0"/>
            <a:t> i </a:t>
          </a:r>
          <a:r>
            <a:rPr lang="es-ES" sz="1600" b="1" kern="1200" dirty="0" err="1"/>
            <a:t>fets</a:t>
          </a:r>
          <a:r>
            <a:rPr lang="es-ES" sz="1600" kern="1200" dirty="0"/>
            <a:t> </a:t>
          </a:r>
          <a:r>
            <a:rPr lang="es-ES" sz="1600" kern="1200" dirty="0" err="1"/>
            <a:t>segons</a:t>
          </a:r>
          <a:r>
            <a:rPr lang="es-ES" sz="1600" kern="1200" dirty="0"/>
            <a:t> un contracte</a:t>
          </a:r>
          <a:endParaRPr lang="en-US" sz="1600" kern="1200" dirty="0"/>
        </a:p>
      </dsp:txBody>
      <dsp:txXfrm rot="-5400000">
        <a:off x="2437918" y="2510850"/>
        <a:ext cx="1166488" cy="1340790"/>
      </dsp:txXfrm>
    </dsp:sp>
    <dsp:sp modelId="{D4FF585C-FB9A-4F4C-BA71-4EC6CDFAFF8C}">
      <dsp:nvSpPr>
        <dsp:cNvPr id="0" name=""/>
        <dsp:cNvSpPr/>
      </dsp:nvSpPr>
      <dsp:spPr>
        <a:xfrm>
          <a:off x="0" y="2596881"/>
          <a:ext cx="2103711" cy="116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3ED85-4207-4E91-862A-9957D982B9D1}">
      <dsp:nvSpPr>
        <dsp:cNvPr id="0" name=""/>
        <dsp:cNvSpPr/>
      </dsp:nvSpPr>
      <dsp:spPr>
        <a:xfrm rot="5400000">
          <a:off x="3877451" y="2333917"/>
          <a:ext cx="1947880" cy="16946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268147" y="2510850"/>
        <a:ext cx="1166488" cy="13407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29266-65CA-4E8C-8BDA-017E7A9E4DBF}">
      <dsp:nvSpPr>
        <dsp:cNvPr id="0" name=""/>
        <dsp:cNvSpPr/>
      </dsp:nvSpPr>
      <dsp:spPr>
        <a:xfrm>
          <a:off x="2004974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61DE-4CB6-4B6A-92B3-8E47F5843AD7}">
      <dsp:nvSpPr>
        <dsp:cNvPr id="0" name=""/>
        <dsp:cNvSpPr/>
      </dsp:nvSpPr>
      <dsp:spPr>
        <a:xfrm>
          <a:off x="816974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Diners van al Smart contract</a:t>
          </a:r>
          <a:endParaRPr lang="en-US" sz="2500" kern="1200"/>
        </a:p>
      </dsp:txBody>
      <dsp:txXfrm>
        <a:off x="816974" y="2754255"/>
        <a:ext cx="4320000" cy="720000"/>
      </dsp:txXfrm>
    </dsp:sp>
    <dsp:sp modelId="{F22C4F53-C58C-4D12-A303-A6679B331E44}">
      <dsp:nvSpPr>
        <dsp:cNvPr id="0" name=""/>
        <dsp:cNvSpPr/>
      </dsp:nvSpPr>
      <dsp:spPr>
        <a:xfrm>
          <a:off x="7080975" y="340025"/>
          <a:ext cx="1944000" cy="1944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76865-2AE2-44DF-AEB8-9017820329DB}">
      <dsp:nvSpPr>
        <dsp:cNvPr id="0" name=""/>
        <dsp:cNvSpPr/>
      </dsp:nvSpPr>
      <dsp:spPr>
        <a:xfrm>
          <a:off x="5892975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Smart contract gestiona aquests diners</a:t>
          </a:r>
          <a:endParaRPr lang="en-US" sz="2500" kern="1200"/>
        </a:p>
      </dsp:txBody>
      <dsp:txXfrm>
        <a:off x="5892975" y="2754255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24C79-1AA7-48EA-A82E-65E211F0742F}">
      <dsp:nvSpPr>
        <dsp:cNvPr id="0" name=""/>
        <dsp:cNvSpPr/>
      </dsp:nvSpPr>
      <dsp:spPr>
        <a:xfrm>
          <a:off x="6409" y="124393"/>
          <a:ext cx="1458532" cy="14585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3B3A8-8694-4570-A0C3-D67E3FBA06BA}">
      <dsp:nvSpPr>
        <dsp:cNvPr id="0" name=""/>
        <dsp:cNvSpPr/>
      </dsp:nvSpPr>
      <dsp:spPr>
        <a:xfrm>
          <a:off x="312701" y="430685"/>
          <a:ext cx="845948" cy="845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43DBC-272A-4771-8562-40E6CD490143}">
      <dsp:nvSpPr>
        <dsp:cNvPr id="0" name=""/>
        <dsp:cNvSpPr/>
      </dsp:nvSpPr>
      <dsp:spPr>
        <a:xfrm>
          <a:off x="1777484" y="124393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Confiança</a:t>
          </a:r>
          <a:r>
            <a:rPr lang="es-ES" sz="2400" kern="1200" dirty="0"/>
            <a:t> i </a:t>
          </a:r>
          <a:r>
            <a:rPr lang="es-ES" sz="2400" kern="1200" dirty="0" err="1"/>
            <a:t>transparència</a:t>
          </a:r>
          <a:endParaRPr lang="en-US" sz="2400" kern="1200" dirty="0"/>
        </a:p>
      </dsp:txBody>
      <dsp:txXfrm>
        <a:off x="1777484" y="124393"/>
        <a:ext cx="3437969" cy="1458532"/>
      </dsp:txXfrm>
    </dsp:sp>
    <dsp:sp modelId="{67B006C3-1A01-4726-AB84-3EDB5703732C}">
      <dsp:nvSpPr>
        <dsp:cNvPr id="0" name=""/>
        <dsp:cNvSpPr/>
      </dsp:nvSpPr>
      <dsp:spPr>
        <a:xfrm>
          <a:off x="5814495" y="124393"/>
          <a:ext cx="1458532" cy="14585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5BE5E-FD1C-49F2-8701-92A83A983074}">
      <dsp:nvSpPr>
        <dsp:cNvPr id="0" name=""/>
        <dsp:cNvSpPr/>
      </dsp:nvSpPr>
      <dsp:spPr>
        <a:xfrm>
          <a:off x="6120786" y="430685"/>
          <a:ext cx="845948" cy="845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6B6CA-47E3-45D2-BA7D-98AF36BEA5D9}">
      <dsp:nvSpPr>
        <dsp:cNvPr id="0" name=""/>
        <dsp:cNvSpPr/>
      </dsp:nvSpPr>
      <dsp:spPr>
        <a:xfrm>
          <a:off x="7585570" y="124393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Seguretat</a:t>
          </a:r>
          <a:endParaRPr lang="en-US" sz="2400" kern="1200" dirty="0"/>
        </a:p>
      </dsp:txBody>
      <dsp:txXfrm>
        <a:off x="7585570" y="124393"/>
        <a:ext cx="3437969" cy="1458532"/>
      </dsp:txXfrm>
    </dsp:sp>
    <dsp:sp modelId="{2DD7FCBE-C1C7-46B0-86CA-C30CEE5E5FC3}">
      <dsp:nvSpPr>
        <dsp:cNvPr id="0" name=""/>
        <dsp:cNvSpPr/>
      </dsp:nvSpPr>
      <dsp:spPr>
        <a:xfrm>
          <a:off x="6409" y="2231354"/>
          <a:ext cx="1458532" cy="14585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579E0-0B72-4A5D-BDFC-49BCFE8BD11D}">
      <dsp:nvSpPr>
        <dsp:cNvPr id="0" name=""/>
        <dsp:cNvSpPr/>
      </dsp:nvSpPr>
      <dsp:spPr>
        <a:xfrm>
          <a:off x="312701" y="2537646"/>
          <a:ext cx="845948" cy="8459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3CD13-9764-4B35-A92E-FA141D291DE4}">
      <dsp:nvSpPr>
        <dsp:cNvPr id="0" name=""/>
        <dsp:cNvSpPr/>
      </dsp:nvSpPr>
      <dsp:spPr>
        <a:xfrm>
          <a:off x="1777484" y="223135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Velocitat</a:t>
          </a:r>
          <a:r>
            <a:rPr lang="es-ES" sz="2400" kern="1200" dirty="0"/>
            <a:t>, </a:t>
          </a:r>
          <a:r>
            <a:rPr lang="es-ES" sz="2400" kern="1200" dirty="0" err="1"/>
            <a:t>eficiència</a:t>
          </a:r>
          <a:r>
            <a:rPr lang="es-ES" sz="2400" kern="1200" dirty="0"/>
            <a:t> i </a:t>
          </a:r>
          <a:r>
            <a:rPr lang="es-ES" sz="2400" kern="1200" dirty="0" err="1"/>
            <a:t>precisió</a:t>
          </a:r>
          <a:endParaRPr lang="en-US" sz="2400" kern="1200" dirty="0"/>
        </a:p>
      </dsp:txBody>
      <dsp:txXfrm>
        <a:off x="1777484" y="2231354"/>
        <a:ext cx="3437969" cy="1458532"/>
      </dsp:txXfrm>
    </dsp:sp>
    <dsp:sp modelId="{8672D0B4-6415-4854-AC45-AC219FC389FB}">
      <dsp:nvSpPr>
        <dsp:cNvPr id="0" name=""/>
        <dsp:cNvSpPr/>
      </dsp:nvSpPr>
      <dsp:spPr>
        <a:xfrm>
          <a:off x="5814495" y="2231354"/>
          <a:ext cx="1458532" cy="14585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C8A5F-78BF-45AF-927D-483B94BB6123}">
      <dsp:nvSpPr>
        <dsp:cNvPr id="0" name=""/>
        <dsp:cNvSpPr/>
      </dsp:nvSpPr>
      <dsp:spPr>
        <a:xfrm>
          <a:off x="6120786" y="2537646"/>
          <a:ext cx="845948" cy="8459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2008B-3B02-4F92-80EC-B3CE59EAEE08}">
      <dsp:nvSpPr>
        <dsp:cNvPr id="0" name=""/>
        <dsp:cNvSpPr/>
      </dsp:nvSpPr>
      <dsp:spPr>
        <a:xfrm>
          <a:off x="7585570" y="223135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Estalvis</a:t>
          </a:r>
          <a:endParaRPr lang="en-US" sz="2400" kern="1200" dirty="0"/>
        </a:p>
      </dsp:txBody>
      <dsp:txXfrm>
        <a:off x="7585570" y="2231354"/>
        <a:ext cx="3437969" cy="1458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DF2D-593A-4060-8547-03CF9F5B540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BA171-3473-4359-89D5-ABC5BC00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4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BA171-3473-4359-89D5-ABC5BC0051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Solidity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/>
              <a:t>HASH: 7674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C1F54831-1728-438D-9883-C1897131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9923" y="647808"/>
            <a:ext cx="3600247" cy="558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C95CE7-719D-4F7C-A89F-55BE1B93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Crowdfunding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E80CF1-329A-41B9-8D43-E5BC9998A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56683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932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DC444-0B5C-48E3-9453-3AA21B14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Beneficis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543C626-D536-4A0C-BD59-14D33963F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2833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43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Web of wires connecting pins">
            <a:extLst>
              <a:ext uri="{FF2B5EF4-FFF2-40B4-BE49-F238E27FC236}">
                <a16:creationId xmlns:a16="http://schemas.microsoft.com/office/drawing/2014/main" id="{02F3DC02-98EC-479A-B8A2-598199973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7" b="121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85DFC-ACB4-4DDA-9E0E-40A001BD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Què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és</a:t>
            </a:r>
            <a:r>
              <a:rPr lang="en-US" sz="3600" dirty="0">
                <a:solidFill>
                  <a:schemeClr val="bg1"/>
                </a:solidFill>
              </a:rPr>
              <a:t> una blockchain?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7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8C951-F91E-4516-B1EC-94883466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es-ES" dirty="0" err="1"/>
              <a:t>Com</a:t>
            </a:r>
            <a:r>
              <a:rPr lang="es-ES" dirty="0"/>
              <a:t> funciona una </a:t>
            </a:r>
            <a:r>
              <a:rPr lang="es-ES" dirty="0" err="1"/>
              <a:t>blockchain</a:t>
            </a:r>
            <a:r>
              <a:rPr lang="es-ES" dirty="0"/>
              <a:t>?</a:t>
            </a:r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16D444D1-AAD4-4D69-85B5-5C7483179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4" r="3822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A51A-92E4-4219-B3EE-50E8CC09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568661" cy="3634486"/>
          </a:xfrm>
        </p:spPr>
        <p:txBody>
          <a:bodyPr>
            <a:normAutofit/>
          </a:bodyPr>
          <a:lstStyle/>
          <a:p>
            <a:r>
              <a:rPr lang="es-ES" dirty="0" err="1"/>
              <a:t>Registrament</a:t>
            </a:r>
            <a:r>
              <a:rPr lang="es-ES" dirty="0"/>
              <a:t> </a:t>
            </a:r>
            <a:r>
              <a:rPr lang="es-ES" dirty="0" err="1"/>
              <a:t>transaccions</a:t>
            </a:r>
            <a:r>
              <a:rPr lang="es-ES" dirty="0"/>
              <a:t> en un bloc de dades. </a:t>
            </a:r>
          </a:p>
          <a:p>
            <a:r>
              <a:rPr lang="es-ES" dirty="0"/>
              <a:t>Cadena irreversible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2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thereum - Wikipedia">
            <a:extLst>
              <a:ext uri="{FF2B5EF4-FFF2-40B4-BE49-F238E27FC236}">
                <a16:creationId xmlns:a16="http://schemas.microsoft.com/office/drawing/2014/main" id="{5898C9B7-3223-49D4-A32F-25929A6F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5703" y="431529"/>
            <a:ext cx="3435892" cy="343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77FB3CCE-7C6B-4F8E-9698-DFD2BCDD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1688" y="937994"/>
            <a:ext cx="1700284" cy="263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0F432-70EE-433E-AD21-FFC18414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Ethereum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73FCD2-98FE-498D-822F-D34F75D2F440}"/>
              </a:ext>
            </a:extLst>
          </p:cNvPr>
          <p:cNvSpPr txBox="1"/>
          <p:nvPr/>
        </p:nvSpPr>
        <p:spPr>
          <a:xfrm>
            <a:off x="3883991" y="3758167"/>
            <a:ext cx="44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</a:rPr>
              <a:t>Solidity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014B7D-062A-4E6D-AA43-8AC5240A1E32}"/>
              </a:ext>
            </a:extLst>
          </p:cNvPr>
          <p:cNvSpPr txBox="1"/>
          <p:nvPr/>
        </p:nvSpPr>
        <p:spPr>
          <a:xfrm>
            <a:off x="7673195" y="3844269"/>
            <a:ext cx="44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Ethereum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4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yellow and black triangular structure under cloudy sky during sunset">
            <a:extLst>
              <a:ext uri="{FF2B5EF4-FFF2-40B4-BE49-F238E27FC236}">
                <a16:creationId xmlns:a16="http://schemas.microsoft.com/office/drawing/2014/main" id="{D5D3AF78-2FD4-40A2-A0B8-8F8D4D550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9" b="447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DA71E-74AB-41F5-9919-B26C2D3F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Ethereum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FBCA-8DC4-43F1-8397-D2303F42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826882"/>
            <a:ext cx="10261602" cy="3678303"/>
          </a:xfrm>
        </p:spPr>
        <p:txBody>
          <a:bodyPr>
            <a:normAutofit/>
          </a:bodyPr>
          <a:lstStyle/>
          <a:p>
            <a:r>
              <a:rPr lang="es-ES" dirty="0"/>
              <a:t>Creada específicamente per </a:t>
            </a:r>
            <a:r>
              <a:rPr lang="es-ES" dirty="0" err="1"/>
              <a:t>treballar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Smart </a:t>
            </a:r>
            <a:r>
              <a:rPr lang="es-ES" dirty="0" err="1"/>
              <a:t>Contracts</a:t>
            </a:r>
            <a:endParaRPr lang="es-ES" dirty="0"/>
          </a:p>
          <a:p>
            <a:r>
              <a:rPr lang="es-ES" dirty="0"/>
              <a:t>De </a:t>
            </a:r>
            <a:r>
              <a:rPr lang="es-ES" dirty="0" err="1"/>
              <a:t>codi</a:t>
            </a:r>
            <a:r>
              <a:rPr lang="es-ES" dirty="0"/>
              <a:t> </a:t>
            </a:r>
            <a:r>
              <a:rPr lang="es-ES" dirty="0" err="1"/>
              <a:t>obert</a:t>
            </a:r>
            <a:endParaRPr lang="es-ES" dirty="0"/>
          </a:p>
          <a:p>
            <a:r>
              <a:rPr lang="es-ES" dirty="0"/>
              <a:t>Creada al 2013 per </a:t>
            </a:r>
            <a:r>
              <a:rPr lang="es-ES" dirty="0" err="1"/>
              <a:t>Vitalik</a:t>
            </a:r>
            <a:r>
              <a:rPr lang="es-ES" dirty="0"/>
              <a:t> </a:t>
            </a:r>
            <a:r>
              <a:rPr lang="es-ES" dirty="0" err="1"/>
              <a:t>Buterin</a:t>
            </a:r>
            <a:r>
              <a:rPr lang="es-E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7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82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7" name="Rectangle 84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8" name="Rectangle 86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9" name="Rectangle 88">
            <a:extLst>
              <a:ext uri="{FF2B5EF4-FFF2-40B4-BE49-F238E27FC236}">
                <a16:creationId xmlns:a16="http://schemas.microsoft.com/office/drawing/2014/main" id="{5FE21824-8381-405C-BDEF-3859DE64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2" name="Rectangle 90">
            <a:extLst>
              <a:ext uri="{FF2B5EF4-FFF2-40B4-BE49-F238E27FC236}">
                <a16:creationId xmlns:a16="http://schemas.microsoft.com/office/drawing/2014/main" id="{6E7A1243-5BF7-40AD-B718-CDDD6652B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3" name="Rectangle 92">
            <a:extLst>
              <a:ext uri="{FF2B5EF4-FFF2-40B4-BE49-F238E27FC236}">
                <a16:creationId xmlns:a16="http://schemas.microsoft.com/office/drawing/2014/main" id="{F4E25105-4C22-4627-AF50-E420A5976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544566" cy="4219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94">
            <a:extLst>
              <a:ext uri="{FF2B5EF4-FFF2-40B4-BE49-F238E27FC236}">
                <a16:creationId xmlns:a16="http://schemas.microsoft.com/office/drawing/2014/main" id="{EBD496EA-E918-485E-9D79-E7EDE5B9B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8831" y="0"/>
            <a:ext cx="3732157" cy="4219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5" name="Rectangle 96">
            <a:extLst>
              <a:ext uri="{FF2B5EF4-FFF2-40B4-BE49-F238E27FC236}">
                <a16:creationId xmlns:a16="http://schemas.microsoft.com/office/drawing/2014/main" id="{924C48E5-BD1E-4360-A8BD-FD77A0FB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3473" y="-4"/>
            <a:ext cx="3732157" cy="4219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4" name="Picture 14" descr="Logo, icon&#10;&#10;Description automatically generated">
            <a:extLst>
              <a:ext uri="{FF2B5EF4-FFF2-40B4-BE49-F238E27FC236}">
                <a16:creationId xmlns:a16="http://schemas.microsoft.com/office/drawing/2014/main" id="{6177ED44-2032-484D-A153-C4803E00D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3010" y="397418"/>
            <a:ext cx="3423568" cy="342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6" name="Rectangle 98">
            <a:extLst>
              <a:ext uri="{FF2B5EF4-FFF2-40B4-BE49-F238E27FC236}">
                <a16:creationId xmlns:a16="http://schemas.microsoft.com/office/drawing/2014/main" id="{F310181B-2547-4B7D-B238-DF328F9F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10260"/>
            <a:ext cx="4544566" cy="2547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Hedera Hashgraph | Power Transition">
            <a:extLst>
              <a:ext uri="{FF2B5EF4-FFF2-40B4-BE49-F238E27FC236}">
                <a16:creationId xmlns:a16="http://schemas.microsoft.com/office/drawing/2014/main" id="{8A7783FF-C6FA-47A4-A182-E2A5EBE0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866" y="5029215"/>
            <a:ext cx="4222833" cy="110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7" name="Rectangle 100">
            <a:extLst>
              <a:ext uri="{FF2B5EF4-FFF2-40B4-BE49-F238E27FC236}">
                <a16:creationId xmlns:a16="http://schemas.microsoft.com/office/drawing/2014/main" id="{9969A152-8C14-4846-B5AA-539BB2C46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310260"/>
            <a:ext cx="7552502" cy="2547740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FD175-EB30-483C-98B2-7908B937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770" y="4896845"/>
            <a:ext cx="6591957" cy="10379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300" dirty="0" err="1">
                <a:solidFill>
                  <a:srgbClr val="FFFFFF"/>
                </a:solidFill>
              </a:rPr>
              <a:t>Altres</a:t>
            </a:r>
            <a:r>
              <a:rPr lang="en-US" sz="3300" dirty="0">
                <a:solidFill>
                  <a:srgbClr val="FFFFFF"/>
                </a:solidFill>
              </a:rPr>
              <a:t> </a:t>
            </a:r>
            <a:r>
              <a:rPr lang="en-US" sz="3300" dirty="0" err="1">
                <a:solidFill>
                  <a:srgbClr val="FFFFFF"/>
                </a:solidFill>
              </a:rPr>
              <a:t>plataformes</a:t>
            </a:r>
            <a:r>
              <a:rPr lang="en-US" sz="3300" dirty="0">
                <a:solidFill>
                  <a:srgbClr val="FFFFFF"/>
                </a:solidFill>
              </a:rPr>
              <a:t> compatibles</a:t>
            </a:r>
          </a:p>
        </p:txBody>
      </p:sp>
      <p:pic>
        <p:nvPicPr>
          <p:cNvPr id="5128" name="Picture 8" descr="What is Binance Smart Chain? | NOWNodes">
            <a:extLst>
              <a:ext uri="{FF2B5EF4-FFF2-40B4-BE49-F238E27FC236}">
                <a16:creationId xmlns:a16="http://schemas.microsoft.com/office/drawing/2014/main" id="{CB93200D-A5FA-44DC-8216-EEB4CECD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866" y="1518460"/>
            <a:ext cx="4222833" cy="11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ron (cryptocurrency) - Wikipedia">
            <a:extLst>
              <a:ext uri="{FF2B5EF4-FFF2-40B4-BE49-F238E27FC236}">
                <a16:creationId xmlns:a16="http://schemas.microsoft.com/office/drawing/2014/main" id="{9D9EDEAA-66DE-4A89-B361-9852E558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130" y="415821"/>
            <a:ext cx="3386762" cy="33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147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C4A1C444-E671-46C5-BFCB-A11ADF4DC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801" b="10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767CF-49EB-44C0-AE8B-33CFDE3E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Bitcoin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vs blockchain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31E02C9-9DFF-4F54-9396-79CFDD8D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303" y="-186849"/>
            <a:ext cx="10261602" cy="3678303"/>
          </a:xfrm>
        </p:spPr>
        <p:txBody>
          <a:bodyPr>
            <a:normAutofit/>
          </a:bodyPr>
          <a:lstStyle/>
          <a:p>
            <a:r>
              <a:rPr lang="es-ES" dirty="0" err="1"/>
              <a:t>És</a:t>
            </a:r>
            <a:r>
              <a:rPr lang="es-ES" dirty="0"/>
              <a:t> una criptomoneda</a:t>
            </a:r>
          </a:p>
          <a:p>
            <a:r>
              <a:rPr lang="es-ES" dirty="0" err="1"/>
              <a:t>Promou</a:t>
            </a:r>
            <a:r>
              <a:rPr lang="es-ES" dirty="0"/>
              <a:t> </a:t>
            </a:r>
            <a:r>
              <a:rPr lang="es-ES" dirty="0" err="1"/>
              <a:t>l’anonimat</a:t>
            </a:r>
            <a:endParaRPr lang="es-ES" dirty="0"/>
          </a:p>
          <a:p>
            <a:r>
              <a:rPr lang="es-ES" dirty="0" err="1"/>
              <a:t>Transfereix</a:t>
            </a:r>
            <a:r>
              <a:rPr lang="es-ES" dirty="0"/>
              <a:t> moneda entre </a:t>
            </a:r>
            <a:r>
              <a:rPr lang="es-ES" dirty="0" err="1"/>
              <a:t>usuaris</a:t>
            </a:r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82133E5-2FF9-48A6-AF82-4AE8FD8C25A3}"/>
              </a:ext>
            </a:extLst>
          </p:cNvPr>
          <p:cNvSpPr txBox="1">
            <a:spLocks/>
          </p:cNvSpPr>
          <p:nvPr/>
        </p:nvSpPr>
        <p:spPr>
          <a:xfrm>
            <a:off x="4612726" y="2418102"/>
            <a:ext cx="10261602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És</a:t>
            </a:r>
            <a:r>
              <a:rPr lang="es-ES" dirty="0"/>
              <a:t> una base de dades </a:t>
            </a:r>
            <a:r>
              <a:rPr lang="es-ES" dirty="0" err="1"/>
              <a:t>distribuïda</a:t>
            </a:r>
            <a:endParaRPr lang="es-ES" dirty="0"/>
          </a:p>
          <a:p>
            <a:r>
              <a:rPr lang="es-ES" dirty="0"/>
              <a:t>Tracta la </a:t>
            </a:r>
            <a:r>
              <a:rPr lang="es-ES" dirty="0" err="1"/>
              <a:t>transparència</a:t>
            </a:r>
            <a:endParaRPr lang="es-ES" dirty="0"/>
          </a:p>
          <a:p>
            <a:r>
              <a:rPr lang="es-ES" dirty="0"/>
              <a:t>Es </a:t>
            </a:r>
            <a:r>
              <a:rPr lang="es-ES" dirty="0" err="1"/>
              <a:t>pot</a:t>
            </a:r>
            <a:r>
              <a:rPr lang="es-ES" dirty="0"/>
              <a:t> </a:t>
            </a:r>
            <a:r>
              <a:rPr lang="es-ES" dirty="0" err="1"/>
              <a:t>utilitzar</a:t>
            </a:r>
            <a:r>
              <a:rPr lang="es-ES" dirty="0"/>
              <a:t> per </a:t>
            </a:r>
            <a:r>
              <a:rPr lang="es-ES" dirty="0" err="1"/>
              <a:t>tot</a:t>
            </a:r>
            <a:r>
              <a:rPr lang="es-ES" dirty="0"/>
              <a:t> </a:t>
            </a:r>
            <a:r>
              <a:rPr lang="es-ES" dirty="0" err="1"/>
              <a:t>allò</a:t>
            </a:r>
            <a:r>
              <a:rPr lang="es-ES" dirty="0"/>
              <a:t> que es </a:t>
            </a:r>
            <a:r>
              <a:rPr lang="es-ES" dirty="0" err="1"/>
              <a:t>pugui</a:t>
            </a:r>
            <a:r>
              <a:rPr lang="es-ES" dirty="0"/>
              <a:t> </a:t>
            </a:r>
            <a:r>
              <a:rPr lang="es-ES" dirty="0" err="1"/>
              <a:t>fer</a:t>
            </a:r>
            <a:r>
              <a:rPr lang="es-ES" dirty="0"/>
              <a:t> en un contracte</a:t>
            </a:r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8B43222-B29B-45F1-82AA-F7AFFC985292}"/>
              </a:ext>
            </a:extLst>
          </p:cNvPr>
          <p:cNvSpPr txBox="1">
            <a:spLocks/>
          </p:cNvSpPr>
          <p:nvPr/>
        </p:nvSpPr>
        <p:spPr>
          <a:xfrm>
            <a:off x="1023870" y="1145403"/>
            <a:ext cx="10144260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No son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el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mateix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2E44875-328B-4724-876F-BD775E5D8C2C}"/>
              </a:ext>
            </a:extLst>
          </p:cNvPr>
          <p:cNvSpPr txBox="1">
            <a:spLocks/>
          </p:cNvSpPr>
          <p:nvPr/>
        </p:nvSpPr>
        <p:spPr>
          <a:xfrm>
            <a:off x="9467607" y="686635"/>
            <a:ext cx="10144260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BITCOIN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F73D80A-FBE0-4C10-9782-F1CDF96FE4A8}"/>
              </a:ext>
            </a:extLst>
          </p:cNvPr>
          <p:cNvSpPr txBox="1">
            <a:spLocks/>
          </p:cNvSpPr>
          <p:nvPr/>
        </p:nvSpPr>
        <p:spPr>
          <a:xfrm>
            <a:off x="2102901" y="3440454"/>
            <a:ext cx="10144260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134718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49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CDF58-5052-471B-B20F-A6273804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chemeClr val="accent1"/>
                </a:solidFill>
              </a:rPr>
              <a:t>Història de solidity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1A848D5-7EF0-4BAC-BB94-17CBAB9EA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s-ES" sz="2000"/>
              <a:t>Es va crear junt amb Ethereum</a:t>
            </a:r>
          </a:p>
          <a:p>
            <a:r>
              <a:rPr lang="es-ES" sz="2000"/>
              <a:t>Un dels creadors: Gavin Wood</a:t>
            </a:r>
          </a:p>
          <a:p>
            <a:r>
              <a:rPr lang="es-ES" sz="2000"/>
              <a:t>Augmentar els usos de les blockchains i els Smart Contracts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95293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B2EEC-1CC4-48C7-B297-222B9961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5" y="980660"/>
            <a:ext cx="6792657" cy="4878137"/>
          </a:xfrm>
        </p:spPr>
        <p:txBody>
          <a:bodyPr anchor="ctr">
            <a:normAutofit/>
          </a:bodyPr>
          <a:lstStyle/>
          <a:p>
            <a:pPr algn="ctr"/>
            <a:r>
              <a:rPr lang="es-ES" sz="4800" dirty="0" err="1">
                <a:solidFill>
                  <a:schemeClr val="tx2"/>
                </a:solidFill>
              </a:rPr>
              <a:t>Aplicacions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5B5EE-3124-4314-90F7-8D9AFE941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29C37-C465-4475-927F-B861932A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752989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58ECD15-599C-4FCD-BB20-350841F4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70" y="1046922"/>
            <a:ext cx="3164356" cy="481187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Per a </a:t>
            </a:r>
            <a:r>
              <a:rPr lang="es-ES" dirty="0" err="1"/>
              <a:t>bancs</a:t>
            </a:r>
            <a:r>
              <a:rPr lang="es-ES" dirty="0"/>
              <a:t>. </a:t>
            </a:r>
          </a:p>
          <a:p>
            <a:r>
              <a:rPr lang="es-ES" dirty="0" err="1"/>
              <a:t>Processar</a:t>
            </a:r>
            <a:r>
              <a:rPr lang="es-ES" dirty="0"/>
              <a:t> </a:t>
            </a:r>
            <a:r>
              <a:rPr lang="es-ES" dirty="0" err="1"/>
              <a:t>reclamacions</a:t>
            </a:r>
            <a:r>
              <a:rPr lang="es-ES" dirty="0"/>
              <a:t>. </a:t>
            </a:r>
          </a:p>
          <a:p>
            <a:r>
              <a:rPr lang="es-ES" dirty="0" err="1"/>
              <a:t>Enviaments</a:t>
            </a:r>
            <a:r>
              <a:rPr lang="es-ES" dirty="0"/>
              <a:t> i </a:t>
            </a:r>
            <a:r>
              <a:rPr lang="es-ES" dirty="0" err="1"/>
              <a:t>pagaments</a:t>
            </a:r>
            <a:r>
              <a:rPr lang="es-ES" dirty="0"/>
              <a:t>. </a:t>
            </a:r>
          </a:p>
          <a:p>
            <a:r>
              <a:rPr lang="es-ES" dirty="0" err="1"/>
              <a:t>Votacions</a:t>
            </a:r>
            <a:r>
              <a:rPr lang="es-ES" dirty="0"/>
              <a:t>. </a:t>
            </a:r>
          </a:p>
          <a:p>
            <a:r>
              <a:rPr lang="es-ES" dirty="0"/>
              <a:t>Carteres </a:t>
            </a:r>
            <a:r>
              <a:rPr lang="es-ES" dirty="0" err="1"/>
              <a:t>multisignament</a:t>
            </a:r>
            <a:r>
              <a:rPr lang="es-ES" dirty="0"/>
              <a:t>. </a:t>
            </a:r>
          </a:p>
          <a:p>
            <a:r>
              <a:rPr lang="es-ES" dirty="0"/>
              <a:t>Crowdfunding. </a:t>
            </a:r>
          </a:p>
          <a:p>
            <a:r>
              <a:rPr lang="en-US" dirty="0" err="1"/>
              <a:t>Vetllar</a:t>
            </a:r>
            <a:r>
              <a:rPr lang="en-US" dirty="0"/>
              <a:t> per </a:t>
            </a:r>
            <a:r>
              <a:rPr lang="en-US" dirty="0" err="1"/>
              <a:t>l’eficàcia</a:t>
            </a:r>
            <a:r>
              <a:rPr lang="en-US" dirty="0"/>
              <a:t> </a:t>
            </a:r>
            <a:r>
              <a:rPr lang="en-US" dirty="0" err="1"/>
              <a:t>dels</a:t>
            </a:r>
            <a:r>
              <a:rPr lang="en-US" dirty="0"/>
              <a:t> medicaments</a:t>
            </a:r>
            <a:endParaRPr lang="es-ES" dirty="0"/>
          </a:p>
          <a:p>
            <a:r>
              <a:rPr lang="en-US" dirty="0"/>
              <a:t>Augment de la </a:t>
            </a:r>
            <a:r>
              <a:rPr lang="en-US" dirty="0" err="1"/>
              <a:t>confiança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les </a:t>
            </a:r>
            <a:r>
              <a:rPr lang="en-US" dirty="0" err="1"/>
              <a:t>relacions</a:t>
            </a:r>
            <a:r>
              <a:rPr lang="en-US" dirty="0"/>
              <a:t> entre </a:t>
            </a:r>
            <a:r>
              <a:rPr lang="en-US" dirty="0" err="1"/>
              <a:t>minoristes-proveïdors</a:t>
            </a:r>
            <a:endParaRPr lang="es-ES" dirty="0"/>
          </a:p>
          <a:p>
            <a:r>
              <a:rPr lang="es-ES" dirty="0" err="1"/>
              <a:t>Fer</a:t>
            </a:r>
            <a:r>
              <a:rPr lang="es-ES" dirty="0"/>
              <a:t> el </a:t>
            </a:r>
            <a:r>
              <a:rPr lang="es-ES" dirty="0" err="1"/>
              <a:t>comerç</a:t>
            </a:r>
            <a:r>
              <a:rPr lang="es-ES" dirty="0"/>
              <a:t> internacional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ràpid</a:t>
            </a:r>
            <a:r>
              <a:rPr lang="es-ES" dirty="0"/>
              <a:t> i </a:t>
            </a:r>
            <a:r>
              <a:rPr lang="es-ES" dirty="0" err="1"/>
              <a:t>eficient</a:t>
            </a:r>
            <a:endParaRPr lang="es-ES" dirty="0"/>
          </a:p>
          <a:p>
            <a:r>
              <a:rPr lang="es-ES" dirty="0" err="1"/>
              <a:t>Altres</a:t>
            </a:r>
            <a:endParaRPr lang="es-E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2C143-3594-4735-B621-397DDDA5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560E9-CCDC-4F8F-BA20-41F114098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948253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215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47" y="1024820"/>
            <a:ext cx="5279696" cy="472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olorful software or web code on a computer monitor">
            <a:extLst>
              <a:ext uri="{FF2B5EF4-FFF2-40B4-BE49-F238E27FC236}">
                <a16:creationId xmlns:a16="http://schemas.microsoft.com/office/drawing/2014/main" id="{5F284E01-B6DA-4F54-8DC9-2919811E3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0" b="579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9EB850-6559-4C84-BD0D-A86A2678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67495"/>
            <a:ext cx="10144260" cy="1013800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Influències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DEAD56-94D4-4D85-A2B9-CB7C25BE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957871"/>
            <a:ext cx="10261602" cy="3678303"/>
          </a:xfrm>
        </p:spPr>
        <p:txBody>
          <a:bodyPr>
            <a:normAutofit/>
          </a:bodyPr>
          <a:lstStyle/>
          <a:p>
            <a:r>
              <a:rPr lang="es-ES" dirty="0"/>
              <a:t>JavaScript</a:t>
            </a:r>
          </a:p>
          <a:p>
            <a:r>
              <a:rPr lang="es-ES" dirty="0"/>
              <a:t>C++ </a:t>
            </a:r>
          </a:p>
          <a:p>
            <a:r>
              <a:rPr lang="es-ES" dirty="0"/>
              <a:t>Python  </a:t>
            </a:r>
          </a:p>
          <a:p>
            <a:r>
              <a:rPr lang="es-ES" dirty="0" err="1"/>
              <a:t>Altres</a:t>
            </a:r>
            <a:endParaRPr lang="es-E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E6D8F-FECE-417B-9A5C-C7969B46F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7" y="4235065"/>
            <a:ext cx="3086259" cy="13589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C9E425-9254-475D-A9BF-07459408003A}"/>
              </a:ext>
            </a:extLst>
          </p:cNvPr>
          <p:cNvSpPr txBox="1"/>
          <p:nvPr/>
        </p:nvSpPr>
        <p:spPr>
          <a:xfrm>
            <a:off x="580757" y="5810519"/>
            <a:ext cx="44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Solidity</a:t>
            </a:r>
            <a:r>
              <a:rPr lang="es-ES" sz="1200" dirty="0"/>
              <a:t>, </a:t>
            </a:r>
            <a:r>
              <a:rPr lang="es-ES" sz="1200" dirty="0" err="1"/>
              <a:t>Github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78598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FE0C3-1DC2-4268-9656-5C310CC2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chemeClr val="accent1"/>
                </a:solidFill>
              </a:rPr>
              <a:t>Sistema </a:t>
            </a:r>
            <a:r>
              <a:rPr lang="es-ES" sz="4000" dirty="0" err="1">
                <a:solidFill>
                  <a:schemeClr val="accent1"/>
                </a:solidFill>
              </a:rPr>
              <a:t>d’execució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3AD9B6-1C65-4F65-B933-DC6DD12AC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s-ES" sz="2000" dirty="0" err="1"/>
              <a:t>Mixt</a:t>
            </a:r>
            <a:endParaRPr lang="es-ES" sz="2000" dirty="0"/>
          </a:p>
          <a:p>
            <a:r>
              <a:rPr lang="es-ES" sz="2000" dirty="0"/>
              <a:t>Virtual machine: Ethereum Virtual Machine </a:t>
            </a:r>
          </a:p>
        </p:txBody>
      </p:sp>
    </p:spTree>
    <p:extLst>
      <p:ext uri="{BB962C8B-B14F-4D97-AF65-F5344CB8AC3E}">
        <p14:creationId xmlns:p14="http://schemas.microsoft.com/office/powerpoint/2010/main" val="164873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D8DF2-6517-45A6-9217-8A998080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Sistema de tipus</a:t>
            </a:r>
            <a:endParaRPr lang="en-US" sz="4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E15F5B-DC41-4156-A54D-6BD3FA31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17" y="3824946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s-ES" sz="2000" dirty="0" err="1"/>
              <a:t>Weakly</a:t>
            </a:r>
            <a:r>
              <a:rPr lang="es-ES" sz="2000" dirty="0"/>
              <a:t> </a:t>
            </a:r>
            <a:r>
              <a:rPr lang="es-ES" sz="2000" dirty="0" err="1"/>
              <a:t>typed</a:t>
            </a:r>
            <a:r>
              <a:rPr lang="es-ES" sz="2000" dirty="0"/>
              <a:t>.</a:t>
            </a:r>
          </a:p>
          <a:p>
            <a:r>
              <a:rPr lang="es-ES" sz="2000" dirty="0"/>
              <a:t>De </a:t>
            </a:r>
            <a:r>
              <a:rPr lang="es-ES" sz="2000" dirty="0" err="1"/>
              <a:t>tipat</a:t>
            </a:r>
            <a:r>
              <a:rPr lang="es-ES" sz="2000" dirty="0"/>
              <a:t> </a:t>
            </a:r>
            <a:r>
              <a:rPr lang="es-ES" sz="2000" dirty="0" err="1"/>
              <a:t>stàtic</a:t>
            </a:r>
            <a:r>
              <a:rPr lang="es-ES" sz="2000" dirty="0"/>
              <a:t>. 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7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BCA09-3B4D-424F-8E00-D61C1D24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5" y="980660"/>
            <a:ext cx="6792657" cy="4878137"/>
          </a:xfrm>
        </p:spPr>
        <p:txBody>
          <a:bodyPr anchor="ctr">
            <a:normAutofit/>
          </a:bodyPr>
          <a:lstStyle/>
          <a:p>
            <a:pPr algn="ctr"/>
            <a:r>
              <a:rPr lang="es-ES" sz="4800" dirty="0" err="1">
                <a:solidFill>
                  <a:schemeClr val="tx2"/>
                </a:solidFill>
              </a:rPr>
              <a:t>Paradigmes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5B5EE-3124-4314-90F7-8D9AFE941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29C37-C465-4475-927F-B861932A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752989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CCAE-674B-4A29-8C73-C393F632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70" y="1046922"/>
            <a:ext cx="3164356" cy="4811877"/>
          </a:xfrm>
        </p:spPr>
        <p:txBody>
          <a:bodyPr>
            <a:normAutofit/>
          </a:bodyPr>
          <a:lstStyle/>
          <a:p>
            <a:r>
              <a:rPr lang="es-ES" dirty="0" err="1"/>
              <a:t>Imperatiu</a:t>
            </a:r>
            <a:r>
              <a:rPr lang="es-ES" dirty="0"/>
              <a:t>: </a:t>
            </a:r>
            <a:r>
              <a:rPr lang="es-ES" dirty="0" err="1"/>
              <a:t>orientat</a:t>
            </a:r>
            <a:r>
              <a:rPr lang="es-ES" dirty="0"/>
              <a:t> a </a:t>
            </a:r>
            <a:r>
              <a:rPr lang="es-ES" dirty="0" err="1"/>
              <a:t>objectes</a:t>
            </a:r>
            <a:endParaRPr lang="es-ES" dirty="0"/>
          </a:p>
          <a:p>
            <a:r>
              <a:rPr lang="es-ES" dirty="0" err="1"/>
              <a:t>Functional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2C143-3594-4735-B621-397DDDA5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560E9-CCDC-4F8F-BA20-41F114098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948253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85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62DD1-187C-49F4-ABDC-9A116725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-249716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Exemple (SimpleStorage)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79B3EA-9E43-4BFF-858A-031DEF954BAC}"/>
              </a:ext>
            </a:extLst>
          </p:cNvPr>
          <p:cNvSpPr txBox="1"/>
          <p:nvPr/>
        </p:nvSpPr>
        <p:spPr>
          <a:xfrm>
            <a:off x="1732928" y="1632677"/>
            <a:ext cx="8420758" cy="452431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SPDX-License-Identifier: GPL-3.0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pragma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solidity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&gt;=0.4.16 &lt;</a:t>
            </a:r>
            <a:r>
              <a:rPr lang="en-US" sz="1800" b="1" i="0" u="none" strike="noStrik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i="0" u="none" strike="noStrik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contract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SimpleStorage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uint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storedData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uint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1" i="0" u="none" strike="noStrik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storedData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x;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}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returns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uint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 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storedData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}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050A68-8819-4934-A301-70D8B1717D63}"/>
              </a:ext>
            </a:extLst>
          </p:cNvPr>
          <p:cNvCxnSpPr/>
          <p:nvPr/>
        </p:nvCxnSpPr>
        <p:spPr>
          <a:xfrm flipH="1">
            <a:off x="6314090" y="2120462"/>
            <a:ext cx="249883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99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6F2E-41D1-40C3-A245-56DE57CE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AA97-2BA0-4DCB-A109-BF37E835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9FD0D0D-C4CC-4C27-B221-0296DF8F4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D07E193-58BB-4A36-A3EC-4752F5F05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0BDC1E50-92FE-4F5D-92AA-28169ABEF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4E17A07A-4875-45B2-B8F0-BE4256C34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" name="Rectangle 19">
            <a:extLst>
              <a:ext uri="{FF2B5EF4-FFF2-40B4-BE49-F238E27FC236}">
                <a16:creationId xmlns:a16="http://schemas.microsoft.com/office/drawing/2014/main" id="{10F09F3B-7A0E-452B-ADB0-817292EE8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3D9E66-F0FB-483B-9D4B-908E186F8C20}"/>
              </a:ext>
            </a:extLst>
          </p:cNvPr>
          <p:cNvSpPr txBox="1">
            <a:spLocks/>
          </p:cNvSpPr>
          <p:nvPr/>
        </p:nvSpPr>
        <p:spPr>
          <a:xfrm>
            <a:off x="446533" y="-249716"/>
            <a:ext cx="10993549" cy="1428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/>
              <a:t>Exemple (SimpleStorage)</a:t>
            </a: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AE54D893-32B8-4D4D-A019-F84D02C7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BAAD02AE-D2D7-4A3E-AD20-F5E0180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B6E7506F-5C37-4B52-924C-3B890DB93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8C9A4-FFE5-4E6A-A9A2-37CC71403240}"/>
              </a:ext>
            </a:extLst>
          </p:cNvPr>
          <p:cNvSpPr txBox="1"/>
          <p:nvPr/>
        </p:nvSpPr>
        <p:spPr>
          <a:xfrm>
            <a:off x="1732928" y="1632677"/>
            <a:ext cx="8420758" cy="452431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SPDX-License-Identifier: GPL-3.0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pragma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solidity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&gt;=0.4.16 &lt;</a:t>
            </a:r>
            <a:r>
              <a:rPr lang="en-US" sz="1800" b="1" i="0" u="none" strike="noStrik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i="0" u="none" strike="noStrik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contract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SimpleStorage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uint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storedData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uint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1" i="0" u="none" strike="noStrik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storedData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x;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}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returns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uint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 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storedData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}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0FA5B4-3BED-42B3-BE3B-6675D9E8CF81}"/>
              </a:ext>
            </a:extLst>
          </p:cNvPr>
          <p:cNvCxnSpPr/>
          <p:nvPr/>
        </p:nvCxnSpPr>
        <p:spPr>
          <a:xfrm flipH="1">
            <a:off x="5218387" y="2664372"/>
            <a:ext cx="249883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05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F5E8-959A-4605-B426-0C0E4472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4193-117B-40A3-995D-758337A9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62C7D13-CC28-421A-83A4-5B9CDAE8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047A3D1-118A-4338-9C39-564B9A0AB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0B25C32-24EA-464F-99EE-23D8D84D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3D5ABF5-A8AD-4572-B704-71ACF5DEF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" name="Rectangle 19">
            <a:extLst>
              <a:ext uri="{FF2B5EF4-FFF2-40B4-BE49-F238E27FC236}">
                <a16:creationId xmlns:a16="http://schemas.microsoft.com/office/drawing/2014/main" id="{E8DE6E75-4AD0-4463-A696-EDD57B9DA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689538-6B69-4F9C-BBA7-9280B5573830}"/>
              </a:ext>
            </a:extLst>
          </p:cNvPr>
          <p:cNvSpPr txBox="1">
            <a:spLocks/>
          </p:cNvSpPr>
          <p:nvPr/>
        </p:nvSpPr>
        <p:spPr>
          <a:xfrm>
            <a:off x="446533" y="-249716"/>
            <a:ext cx="10993549" cy="1428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/>
              <a:t>Exemple (SimpleStorage)</a:t>
            </a: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7544FC89-596F-4C45-B6E5-DEC205EFA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62ABACAD-55DA-4365-99D0-FF6F2AC85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D0B77A54-BE48-4604-8F11-38881C6E2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E1220-5D28-4815-9DAC-067491C02980}"/>
              </a:ext>
            </a:extLst>
          </p:cNvPr>
          <p:cNvSpPr txBox="1"/>
          <p:nvPr/>
        </p:nvSpPr>
        <p:spPr>
          <a:xfrm>
            <a:off x="1732928" y="1632677"/>
            <a:ext cx="8420758" cy="452431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SPDX-License-Identifier: GPL-3.0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pragma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solidity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&gt;=0.4.16 &lt;</a:t>
            </a:r>
            <a:r>
              <a:rPr lang="en-US" sz="1800" b="1" i="0" u="none" strike="noStrik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i="0" u="none" strike="noStrik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contract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SimpleStorage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uint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storedData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uint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1" i="0" u="none" strike="noStrik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storedData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x;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}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returns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uint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 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storedData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}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A32A72-1C8F-4DE4-AA3E-A1BB9E6A86C9}"/>
              </a:ext>
            </a:extLst>
          </p:cNvPr>
          <p:cNvCxnSpPr/>
          <p:nvPr/>
        </p:nvCxnSpPr>
        <p:spPr>
          <a:xfrm flipH="1">
            <a:off x="4721772" y="2924503"/>
            <a:ext cx="249883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3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2828-85B4-4D6E-8F74-E16CA254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F4AF-E129-43D5-A97E-A695B432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8ECEB13-6F68-42F8-8B78-FBE8ACFA5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07EA4D6-8353-4BC7-B5F3-93AC04CC3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ACFDD18-3919-4FEB-B8F6-7855DCE43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F5DFC06-442F-453C-91EB-23104A617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" name="Rectangle 19">
            <a:extLst>
              <a:ext uri="{FF2B5EF4-FFF2-40B4-BE49-F238E27FC236}">
                <a16:creationId xmlns:a16="http://schemas.microsoft.com/office/drawing/2014/main" id="{CCBBA0E3-0C64-450A-99CC-24FE2E24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8493EF-FA4F-47E1-964A-3C283F0C36B6}"/>
              </a:ext>
            </a:extLst>
          </p:cNvPr>
          <p:cNvSpPr txBox="1">
            <a:spLocks/>
          </p:cNvSpPr>
          <p:nvPr/>
        </p:nvSpPr>
        <p:spPr>
          <a:xfrm>
            <a:off x="446533" y="-249716"/>
            <a:ext cx="10993549" cy="1428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/>
              <a:t>Exemple (SimpleStorage)</a:t>
            </a: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3780A0BB-9B48-4612-9693-A0A3A4703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7B06C3F3-780F-4835-8659-E3710F06A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58DC3E62-7435-4705-B107-C18105C6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24630-E749-4719-9B8F-2E6E66665C6F}"/>
              </a:ext>
            </a:extLst>
          </p:cNvPr>
          <p:cNvSpPr txBox="1"/>
          <p:nvPr/>
        </p:nvSpPr>
        <p:spPr>
          <a:xfrm>
            <a:off x="446533" y="1743528"/>
            <a:ext cx="8420758" cy="452431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SPDX-License-Identifier: GPL-3.0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pragma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solidity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&gt;=0.4.16 &lt;</a:t>
            </a:r>
            <a:r>
              <a:rPr lang="en-US" sz="1800" b="1" i="0" u="none" strike="noStrik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i="0" u="none" strike="noStrik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contract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SimpleStorage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uint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storedData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uint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1" i="0" u="none" strike="noStrik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storedData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x;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}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returns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uint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 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storedData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}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80A69-A926-4184-8E2B-47162C54E328}"/>
              </a:ext>
            </a:extLst>
          </p:cNvPr>
          <p:cNvSpPr txBox="1"/>
          <p:nvPr/>
        </p:nvSpPr>
        <p:spPr>
          <a:xfrm>
            <a:off x="9660822" y="3724377"/>
            <a:ext cx="6097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sngStrike" dirty="0">
                <a:solidFill>
                  <a:srgbClr val="E74C3C"/>
                </a:solidFill>
                <a:effectLst/>
                <a:latin typeface="Courier New" panose="02070309020205020404" pitchFamily="49" charset="0"/>
              </a:rPr>
              <a:t>this</a:t>
            </a:r>
            <a:endParaRPr lang="en-US" sz="3200" strike="sngStrike" dirty="0"/>
          </a:p>
        </p:txBody>
      </p:sp>
    </p:spTree>
    <p:extLst>
      <p:ext uri="{BB962C8B-B14F-4D97-AF65-F5344CB8AC3E}">
        <p14:creationId xmlns:p14="http://schemas.microsoft.com/office/powerpoint/2010/main" val="4155929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E21824-8381-405C-BDEF-3859DE64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Several white arrows pointing upwards on a wooden wall">
            <a:extLst>
              <a:ext uri="{FF2B5EF4-FFF2-40B4-BE49-F238E27FC236}">
                <a16:creationId xmlns:a16="http://schemas.microsoft.com/office/drawing/2014/main" id="{53562D7D-EEE8-4F6C-A719-4E0029D7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140" y="1396027"/>
            <a:ext cx="2585718" cy="17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7725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6" name="Picture 8" descr="Ethereum 2.0 — The major changes. When Ethereum was launched, it promised…  | by Neeta Gupta | Akeo | Medium">
            <a:extLst>
              <a:ext uri="{FF2B5EF4-FFF2-40B4-BE49-F238E27FC236}">
                <a16:creationId xmlns:a16="http://schemas.microsoft.com/office/drawing/2014/main" id="{03EF54F8-853A-4AF0-A3E3-8B5FE1DB4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63493" y="1483294"/>
            <a:ext cx="2585720" cy="155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4676B-D2C0-4FA9-BEBC-9A3FD160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Conclusió</a:t>
            </a:r>
          </a:p>
        </p:txBody>
      </p:sp>
      <p:pic>
        <p:nvPicPr>
          <p:cNvPr id="7170" name="Picture 2" descr="Ethereum is surging thanks to NFTs - CNN Video">
            <a:extLst>
              <a:ext uri="{FF2B5EF4-FFF2-40B4-BE49-F238E27FC236}">
                <a16:creationId xmlns:a16="http://schemas.microsoft.com/office/drawing/2014/main" id="{745852F5-2084-47D1-9659-B58AECD91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8592" y="1531778"/>
            <a:ext cx="2585715" cy="145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FCCD8A-05E2-4199-B10A-0683D980C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5174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Illustration of a group of people marvelling at an ether (ETH) glyph in awe">
            <a:extLst>
              <a:ext uri="{FF2B5EF4-FFF2-40B4-BE49-F238E27FC236}">
                <a16:creationId xmlns:a16="http://schemas.microsoft.com/office/drawing/2014/main" id="{910A7DF9-5652-4665-8341-DC4511984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041" y="1311991"/>
            <a:ext cx="2585717" cy="18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F8BD25D-8B66-4F26-8257-6DC07362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2625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379FA0-72A1-484A-BF4D-4FFA0E7A789D}"/>
              </a:ext>
            </a:extLst>
          </p:cNvPr>
          <p:cNvSpPr txBox="1"/>
          <p:nvPr/>
        </p:nvSpPr>
        <p:spPr>
          <a:xfrm>
            <a:off x="3646837" y="3213291"/>
            <a:ext cx="233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ETH (</a:t>
            </a:r>
            <a:r>
              <a:rPr lang="es-ES" sz="1400" dirty="0" err="1">
                <a:solidFill>
                  <a:schemeClr val="bg1"/>
                </a:solidFill>
              </a:rPr>
              <a:t>Ether</a:t>
            </a:r>
            <a:r>
              <a:rPr lang="es-ES" sz="1400" dirty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789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C1E401C-8C27-487C-AC76-2C6C6DE626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7806" y="1860016"/>
          <a:ext cx="4684491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raphical user interface, chart, application, line chart&#10;&#10;Description automatically generated">
            <a:extLst>
              <a:ext uri="{FF2B5EF4-FFF2-40B4-BE49-F238E27FC236}">
                <a16:creationId xmlns:a16="http://schemas.microsoft.com/office/drawing/2014/main" id="{94F2DBEA-905F-4E6F-8B07-75707125C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936" y="730553"/>
            <a:ext cx="4616687" cy="2635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38624-0F76-4731-B3A3-6E2461DD8462}"/>
              </a:ext>
            </a:extLst>
          </p:cNvPr>
          <p:cNvSpPr txBox="1"/>
          <p:nvPr/>
        </p:nvSpPr>
        <p:spPr>
          <a:xfrm>
            <a:off x="8561917" y="3088939"/>
            <a:ext cx="44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Interest</a:t>
            </a:r>
            <a:r>
              <a:rPr lang="es-ES" sz="1200" dirty="0"/>
              <a:t> </a:t>
            </a:r>
            <a:r>
              <a:rPr lang="es-ES" sz="1200" dirty="0" err="1"/>
              <a:t>over</a:t>
            </a:r>
            <a:r>
              <a:rPr lang="es-ES" sz="1200" dirty="0"/>
              <a:t> time – </a:t>
            </a:r>
            <a:r>
              <a:rPr lang="es-ES" sz="1200" b="1" dirty="0"/>
              <a:t>Google </a:t>
            </a:r>
            <a:r>
              <a:rPr lang="es-ES" sz="1200" b="1" dirty="0" err="1"/>
              <a:t>Trends</a:t>
            </a:r>
            <a:endParaRPr lang="en-US" sz="1200" b="1" dirty="0"/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A075BC4-7BB4-494D-9E77-0A35364F9F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6603" y="3915475"/>
            <a:ext cx="3119352" cy="1579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ABA85F-2FE1-4925-A5F9-5F8E92DB8484}"/>
              </a:ext>
            </a:extLst>
          </p:cNvPr>
          <p:cNvSpPr txBox="1"/>
          <p:nvPr/>
        </p:nvSpPr>
        <p:spPr>
          <a:xfrm>
            <a:off x="7780149" y="5494502"/>
            <a:ext cx="44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Last</a:t>
            </a:r>
            <a:r>
              <a:rPr lang="es-ES" sz="1200" dirty="0"/>
              <a:t> reléase (as </a:t>
            </a:r>
            <a:r>
              <a:rPr lang="es-ES" sz="1200" dirty="0" err="1"/>
              <a:t>of</a:t>
            </a:r>
            <a:r>
              <a:rPr lang="es-ES" sz="1200" dirty="0"/>
              <a:t> 27-12-2021) – </a:t>
            </a:r>
            <a:r>
              <a:rPr lang="es-ES" sz="1200" dirty="0" err="1"/>
              <a:t>Solidity</a:t>
            </a:r>
            <a:r>
              <a:rPr lang="es-ES" sz="1200" dirty="0"/>
              <a:t> – </a:t>
            </a:r>
            <a:r>
              <a:rPr lang="es-ES" sz="1200" dirty="0" err="1"/>
              <a:t>Github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905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8622-BD3F-45F9-A019-D39B7832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 err="1"/>
              <a:t>Propòsit</a:t>
            </a:r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5EA8EE16-A55F-42F6-9536-DDDCCB71E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66465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83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E76D09-165D-469F-8CEA-5A7FFA3B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Què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és</a:t>
            </a:r>
            <a:r>
              <a:rPr lang="en-US" sz="3600" dirty="0">
                <a:solidFill>
                  <a:srgbClr val="FFFFFF"/>
                </a:solidFill>
              </a:rPr>
              <a:t> un Smart contract?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648FC3D6-36AE-4E6A-B783-95FF4BC92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5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BA611-08C2-4DF4-9C72-18D3FEE4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Definició</a:t>
            </a:r>
            <a:r>
              <a:rPr lang="es-E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de Smart </a:t>
            </a:r>
            <a:r>
              <a:rPr lang="es-E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contract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8A4DE-29FD-41F3-BC5B-2166E1F35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23446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15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5BD5B3-F724-4AE4-9C99-5ED369B25719}"/>
              </a:ext>
            </a:extLst>
          </p:cNvPr>
          <p:cNvSpPr txBox="1"/>
          <p:nvPr/>
        </p:nvSpPr>
        <p:spPr>
          <a:xfrm>
            <a:off x="5306337" y="1367657"/>
            <a:ext cx="412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Smart </a:t>
            </a:r>
            <a:r>
              <a:rPr lang="es-ES" dirty="0" err="1"/>
              <a:t>contract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4740AD-EBEE-4C36-94C8-3801672ED02F}"/>
              </a:ext>
            </a:extLst>
          </p:cNvPr>
          <p:cNvCxnSpPr>
            <a:cxnSpLocks/>
          </p:cNvCxnSpPr>
          <p:nvPr/>
        </p:nvCxnSpPr>
        <p:spPr>
          <a:xfrm flipV="1">
            <a:off x="6211614" y="2081048"/>
            <a:ext cx="0" cy="303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358C99-51B3-4B5E-A590-E2099590FD15}"/>
              </a:ext>
            </a:extLst>
          </p:cNvPr>
          <p:cNvSpPr txBox="1"/>
          <p:nvPr/>
        </p:nvSpPr>
        <p:spPr>
          <a:xfrm>
            <a:off x="4653454" y="5500850"/>
            <a:ext cx="412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Contracte </a:t>
            </a:r>
            <a:r>
              <a:rPr lang="es-ES" dirty="0" err="1"/>
              <a:t>físic</a:t>
            </a:r>
            <a:r>
              <a:rPr lang="es-ES" dirty="0"/>
              <a:t> legal (</a:t>
            </a:r>
            <a:r>
              <a:rPr lang="es-ES" dirty="0" err="1"/>
              <a:t>digitalitzat</a:t>
            </a:r>
            <a:r>
              <a:rPr lang="es-E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3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199F7527-8411-47CC-A5D1-75EBDB8D8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636" y="791045"/>
            <a:ext cx="5476375" cy="54763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9055-086B-461F-BB77-4FF12ADB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618" y="350858"/>
            <a:ext cx="2469734" cy="27487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rgbClr val="FFFFFF"/>
                </a:solidFill>
              </a:rPr>
              <a:t>Smart </a:t>
            </a:r>
            <a:r>
              <a:rPr lang="es-ES" dirty="0" err="1">
                <a:solidFill>
                  <a:srgbClr val="FFFFFF"/>
                </a:solidFill>
              </a:rPr>
              <a:t>contract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50CFD-9F73-4719-92F0-32822A4B7934}"/>
              </a:ext>
            </a:extLst>
          </p:cNvPr>
          <p:cNvSpPr txBox="1"/>
          <p:nvPr/>
        </p:nvSpPr>
        <p:spPr>
          <a:xfrm>
            <a:off x="8297405" y="5050045"/>
            <a:ext cx="412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</a:t>
            </a:r>
            <a:r>
              <a:rPr lang="es-ES" dirty="0" err="1"/>
              <a:t>blockchain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25FD2-0FC1-42AF-9156-E5E938E65EA5}"/>
              </a:ext>
            </a:extLst>
          </p:cNvPr>
          <p:cNvSpPr txBox="1"/>
          <p:nvPr/>
        </p:nvSpPr>
        <p:spPr>
          <a:xfrm>
            <a:off x="8346010" y="3265789"/>
            <a:ext cx="412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ES GUARDA A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860F88-26C4-41C9-A3AA-2EF1886D3E7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9172485" y="2167759"/>
            <a:ext cx="0" cy="93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424B8D-216F-4296-93F0-7EFDA6E1656C}"/>
              </a:ext>
            </a:extLst>
          </p:cNvPr>
          <p:cNvCxnSpPr>
            <a:cxnSpLocks/>
          </p:cNvCxnSpPr>
          <p:nvPr/>
        </p:nvCxnSpPr>
        <p:spPr>
          <a:xfrm>
            <a:off x="9164184" y="3912476"/>
            <a:ext cx="0" cy="93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1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A7098E5C-3743-4499-8F10-B9B6FB6DF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636" y="791045"/>
            <a:ext cx="5476375" cy="54763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61FA2-0BC2-4B2D-B51C-26FD2463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Exemple</a:t>
            </a:r>
            <a:r>
              <a:rPr lang="es-ES" dirty="0">
                <a:solidFill>
                  <a:srgbClr val="FFFFFF"/>
                </a:solidFill>
              </a:rPr>
              <a:t> de Smart </a:t>
            </a:r>
            <a:r>
              <a:rPr lang="es-ES" dirty="0" err="1">
                <a:solidFill>
                  <a:srgbClr val="FFFFFF"/>
                </a:solidFill>
              </a:rPr>
              <a:t>contract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825E-3614-4CC0-A76C-52152A9C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Crowdfunding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24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</TotalTime>
  <Words>535</Words>
  <Application>Microsoft Office PowerPoint</Application>
  <PresentationFormat>Widescreen</PresentationFormat>
  <Paragraphs>150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Courier New</vt:lpstr>
      <vt:lpstr>Franklin Gothic Book</vt:lpstr>
      <vt:lpstr>Franklin Gothic Demi</vt:lpstr>
      <vt:lpstr>Gill Sans MT</vt:lpstr>
      <vt:lpstr>Wingdings 2</vt:lpstr>
      <vt:lpstr>DividendVTI</vt:lpstr>
      <vt:lpstr>Solidity</vt:lpstr>
      <vt:lpstr>Introducció</vt:lpstr>
      <vt:lpstr>PowerPoint Presentation</vt:lpstr>
      <vt:lpstr>Propòsit</vt:lpstr>
      <vt:lpstr>Què és un Smart contract?</vt:lpstr>
      <vt:lpstr>Definició de Smart contract</vt:lpstr>
      <vt:lpstr>PowerPoint Presentation</vt:lpstr>
      <vt:lpstr>PowerPoint Presentation</vt:lpstr>
      <vt:lpstr>Exemple de Smart contract</vt:lpstr>
      <vt:lpstr>Crowdfunding</vt:lpstr>
      <vt:lpstr>Beneficis</vt:lpstr>
      <vt:lpstr>Què és una blockchain?</vt:lpstr>
      <vt:lpstr>Com funciona una blockchain?</vt:lpstr>
      <vt:lpstr>Ethereum</vt:lpstr>
      <vt:lpstr>Ethereum</vt:lpstr>
      <vt:lpstr>Altres plataformes compatibles</vt:lpstr>
      <vt:lpstr>Bitcoin  vs blockchain</vt:lpstr>
      <vt:lpstr>Història de solidity</vt:lpstr>
      <vt:lpstr>Aplicacions</vt:lpstr>
      <vt:lpstr>Influències</vt:lpstr>
      <vt:lpstr>Sistema d’execució</vt:lpstr>
      <vt:lpstr>Sistema de tipus</vt:lpstr>
      <vt:lpstr>Paradigmes</vt:lpstr>
      <vt:lpstr>Exemple (SimpleStorage)</vt:lpstr>
      <vt:lpstr>PowerPoint Presentation</vt:lpstr>
      <vt:lpstr>PowerPoint Presentation</vt:lpstr>
      <vt:lpstr>PowerPoint Presentation</vt:lpstr>
      <vt:lpstr>Conclusió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latorware latorware</dc:creator>
  <cp:lastModifiedBy>latorware latorware</cp:lastModifiedBy>
  <cp:revision>37</cp:revision>
  <dcterms:created xsi:type="dcterms:W3CDTF">2021-12-27T14:19:59Z</dcterms:created>
  <dcterms:modified xsi:type="dcterms:W3CDTF">2021-12-27T16:14:09Z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