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2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A1A9-022D-3F5C-190A-1A25368C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130CC-F66D-FE54-E13B-823DC3AAF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19F1-8ED4-AEDA-913D-632616F7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18A-ACCB-4D2E-8FDD-19CCE5C144D4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0635-E51D-3CDB-9B76-43C64532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CCBF-9A7C-54B1-4827-B85DF7E9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99EA-FAF1-4C00-8888-767F22892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98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A6E5-3ED8-A494-6254-965AFD75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901FC-DAA5-C902-FDAA-93A4C7681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AEF8-EB3C-492C-9A51-3F63A8C2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18A-ACCB-4D2E-8FDD-19CCE5C144D4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83310-CC39-4212-4AE0-AE9CAC74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35F2-3E4A-70C4-42C6-4CF0F2D0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99EA-FAF1-4C00-8888-767F22892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3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CAE6D-0537-E9E2-93A2-363A3C97E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8F89F-B12C-F2F1-6EFE-DE7B75B21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3C48-AFB0-35D4-8598-D9718036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18A-ACCB-4D2E-8FDD-19CCE5C144D4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B6B2-AF36-E819-42D0-7892F4B4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2D68-7E0C-9EFE-B1A5-C9A717CD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99EA-FAF1-4C00-8888-767F22892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810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B9A3-71C9-E880-C9F4-A99DA1A2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2279-F240-7889-6831-3F7A1A5C7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503C5-2FF5-2CEA-9FB8-6C607C01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18A-ACCB-4D2E-8FDD-19CCE5C144D4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2CC6E-63ED-97D2-3CAD-F011AE84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9BA5-013F-8CD1-5B00-8C6D9C7F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99EA-FAF1-4C00-8888-767F22892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407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56F3-42BF-0FAC-8BF2-24F24FF8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3256D-26BB-8746-40B5-0C80009E7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A0DF-EBEE-C2A5-912E-14BDFA95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18A-ACCB-4D2E-8FDD-19CCE5C144D4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9366C-CF41-29B6-C9B9-64928E25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9114-D738-2D93-D3FD-ADD0407D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99EA-FAF1-4C00-8888-767F22892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313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6536-AB75-402C-11A5-1D84C1DB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CD93-FC37-1877-46BD-A9D9D185D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B88E8-45FE-B986-358F-BFCBD0583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A0A6D-DD33-7F6A-9BDA-355FFC1F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18A-ACCB-4D2E-8FDD-19CCE5C144D4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6FE46-8029-2B2F-5F91-27E54F34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994F9-AB2D-F210-3A01-E1844DE8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99EA-FAF1-4C00-8888-767F22892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288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3028-3281-094A-DC29-1CB68314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D6944-F627-A573-A36C-7C9614564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421EE-6AF8-0CA7-BC61-C3946291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9625E-E451-D85D-CECD-E872E3D8A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6ECE4-5259-3E37-5B67-4AC57CBED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642DC-A6B7-5703-9C96-DA44F3A5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18A-ACCB-4D2E-8FDD-19CCE5C144D4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BACD3-CCEC-AA9B-FC03-74AA33A6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D7F21-8EF5-9BF9-30D7-1BCB81BC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99EA-FAF1-4C00-8888-767F22892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95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2B69-529E-6632-2D39-EA02B83B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B8895-C7DE-1BB1-A2C0-1DE9CB18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18A-ACCB-4D2E-8FDD-19CCE5C144D4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6392F-E4CF-1ABA-5B52-56DD25EA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94F23-48D2-5E2F-5D33-3F8A5E31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99EA-FAF1-4C00-8888-767F22892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3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0C65C-B188-42CB-562D-C684B0E0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18A-ACCB-4D2E-8FDD-19CCE5C144D4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6CE7F-AA35-32C9-6045-D7CC5F9D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3B735-569A-B2B7-6C0D-AC73928B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99EA-FAF1-4C00-8888-767F22892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60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A8D5-520B-B286-77F3-2FF1FCA5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6CE3-E0CA-347E-37B1-F057E988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C56E1-95D8-21B7-1518-CA7E0CF17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6725B-6925-D396-5BEC-B98FFE8C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18A-ACCB-4D2E-8FDD-19CCE5C144D4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21FC-EC88-FFD1-997B-5AD1E7D1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B47DA-AF85-3A9A-3630-0378CF67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99EA-FAF1-4C00-8888-767F22892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66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46E6-2729-5E47-98F5-A4458CBB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9D449-C481-FD34-AE3E-447E23C5A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643A7-6DA9-D461-B885-0C903AD65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197B4-CE6F-E239-81D6-A4071BB6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18A-ACCB-4D2E-8FDD-19CCE5C144D4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35EF7-02F8-A48D-37B5-EAAAF00B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107E-18D8-0A12-6439-059162DB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99EA-FAF1-4C00-8888-767F22892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01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00096-9121-424A-DF83-A7F8C911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F9CD2-E177-DC37-9C05-BEA86E9F7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949C-9DB0-A5F1-A5C5-CCA0FFD9B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A18A-ACCB-4D2E-8FDD-19CCE5C144D4}" type="datetimeFigureOut">
              <a:rPr lang="en-AU" smtClean="0"/>
              <a:t>24/05/2022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24F31-A05C-64A0-AE81-46A00F5FE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74C15-12F4-9A11-848D-153E8EE3B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199EA-FAF1-4C00-8888-767F228921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7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6778-6B3C-1A4B-30F9-1317AD001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7C241-33FE-00B2-77A9-32A7180A7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99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Sritharan</dc:creator>
  <cp:lastModifiedBy>Prasanna Sritharan</cp:lastModifiedBy>
  <cp:revision>2</cp:revision>
  <dcterms:created xsi:type="dcterms:W3CDTF">2022-05-24T03:30:20Z</dcterms:created>
  <dcterms:modified xsi:type="dcterms:W3CDTF">2022-05-24T03:30:39Z</dcterms:modified>
</cp:coreProperties>
</file>