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8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025C-BA78-4ADB-B9CE-7E1E44CC3498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0A3E-5868-4CDD-BD88-B6337D568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Color2gray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CS510 Computational Photography</a:t>
            </a:r>
          </a:p>
          <a:p>
            <a:r>
              <a:rPr lang="en-US" altLang="zh-CN" dirty="0" smtClean="0"/>
              <a:t>Nan Hu</a:t>
            </a:r>
          </a:p>
        </p:txBody>
      </p:sp>
    </p:spTree>
    <p:extLst>
      <p:ext uri="{BB962C8B-B14F-4D97-AF65-F5344CB8AC3E}">
        <p14:creationId xmlns:p14="http://schemas.microsoft.com/office/powerpoint/2010/main" val="19024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r>
              <a:rPr lang="en-US" altLang="zh-CN" dirty="0" smtClean="0"/>
              <a:t>: Apparent </a:t>
            </a:r>
            <a:r>
              <a:rPr lang="en-US" altLang="zh-CN" dirty="0"/>
              <a:t>Greyscale: A Simple and Fast Conversion </a:t>
            </a:r>
            <a:r>
              <a:rPr lang="en-US" altLang="zh-CN" dirty="0" smtClean="0"/>
              <a:t>to Perceptually </a:t>
            </a:r>
            <a:r>
              <a:rPr lang="en-US" altLang="zh-CN" dirty="0"/>
              <a:t>Accurate Images and </a:t>
            </a:r>
            <a:r>
              <a:rPr lang="en-US" altLang="zh-CN" dirty="0" smtClean="0"/>
              <a:t>Video</a:t>
            </a:r>
          </a:p>
          <a:p>
            <a:r>
              <a:rPr lang="en-US" altLang="zh-CN" dirty="0" smtClean="0"/>
              <a:t>Problem: exhibit exaggerated dynamic range(differ among color palettes, smoothing or masking of details)</a:t>
            </a:r>
          </a:p>
          <a:p>
            <a:r>
              <a:rPr lang="en-US" altLang="zh-CN" dirty="0" smtClean="0"/>
              <a:t>Solution: A quick and simple </a:t>
            </a:r>
          </a:p>
          <a:p>
            <a:r>
              <a:rPr lang="en-US" altLang="zh-CN" dirty="0" smtClean="0"/>
              <a:t>Result: Perceptual accuracy for complex images and videos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Apparent </a:t>
            </a:r>
            <a:r>
              <a:rPr lang="en-US" altLang="zh-CN" dirty="0"/>
              <a:t>L</a:t>
            </a:r>
            <a:r>
              <a:rPr lang="en-US" altLang="zh-CN" dirty="0" smtClean="0"/>
              <a:t>ightness Mapping</a:t>
            </a:r>
          </a:p>
          <a:p>
            <a:pPr lvl="1"/>
            <a:r>
              <a:rPr lang="en-US" altLang="zh-CN" dirty="0" smtClean="0"/>
              <a:t>Convert color image to RGB format</a:t>
            </a:r>
          </a:p>
          <a:p>
            <a:pPr lvl="1"/>
            <a:r>
              <a:rPr lang="en-US" altLang="zh-CN" dirty="0" smtClean="0"/>
              <a:t>Transform to CIELUV color space</a:t>
            </a:r>
          </a:p>
          <a:p>
            <a:pPr lvl="1"/>
            <a:r>
              <a:rPr lang="en-US" altLang="zh-CN" dirty="0" smtClean="0"/>
              <a:t>Calculate chromatic object lightness channel</a:t>
            </a:r>
          </a:p>
          <a:p>
            <a:pPr lvl="1"/>
            <a:r>
              <a:rPr lang="en-US" altLang="zh-CN" dirty="0" smtClean="0"/>
              <a:t>Map to the grayscale </a:t>
            </a:r>
          </a:p>
          <a:p>
            <a:r>
              <a:rPr lang="en-US" altLang="zh-CN" dirty="0" smtClean="0"/>
              <a:t>Local Chromatic </a:t>
            </a:r>
            <a:r>
              <a:rPr lang="en-US" altLang="zh-CN" dirty="0"/>
              <a:t>C</a:t>
            </a:r>
            <a:r>
              <a:rPr lang="en-US" altLang="zh-CN" dirty="0" smtClean="0"/>
              <a:t>ontrast Adjustment</a:t>
            </a:r>
          </a:p>
          <a:p>
            <a:pPr lvl="1"/>
            <a:r>
              <a:rPr lang="en-US" altLang="zh-CN" dirty="0" smtClean="0"/>
              <a:t>Increase local contrast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89" y="2555298"/>
            <a:ext cx="2657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I 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 </a:t>
            </a:r>
            <a:r>
              <a:rPr lang="en-US" altLang="zh-CN" dirty="0"/>
              <a:t>to figure out Helmholtz-</a:t>
            </a:r>
            <a:r>
              <a:rPr lang="en-US" altLang="zh-CN" dirty="0" err="1"/>
              <a:t>Kohlrausch</a:t>
            </a:r>
            <a:r>
              <a:rPr lang="en-US" altLang="zh-CN" dirty="0"/>
              <a:t> Effect in </a:t>
            </a:r>
            <a:r>
              <a:rPr lang="en-US" altLang="zh-CN" dirty="0" smtClean="0"/>
              <a:t>Variable-Achromatic-Color </a:t>
            </a:r>
            <a:r>
              <a:rPr lang="en-US" altLang="zh-CN" dirty="0"/>
              <a:t>(VAC) approach</a:t>
            </a:r>
            <a:endParaRPr lang="en-US" altLang="zh-CN" dirty="0" smtClean="0"/>
          </a:p>
          <a:p>
            <a:r>
              <a:rPr lang="en-US" altLang="zh-CN" dirty="0" smtClean="0"/>
              <a:t>Understand and pick proper value for each parameters in the equation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Calculate chromatic object lightness channel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57" y="4903644"/>
            <a:ext cx="4752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 in visual studio</a:t>
            </a:r>
          </a:p>
          <a:p>
            <a:r>
              <a:rPr lang="en-US" altLang="zh-CN" dirty="0" smtClean="0"/>
              <a:t>Start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from 0</a:t>
            </a:r>
          </a:p>
          <a:p>
            <a:r>
              <a:rPr lang="en-US" altLang="zh-CN" dirty="0" smtClean="0"/>
              <a:t>Algorithm explanation hard to understand</a:t>
            </a:r>
          </a:p>
          <a:p>
            <a:r>
              <a:rPr lang="en-US" altLang="zh-CN" dirty="0" smtClean="0"/>
              <a:t>Need more detail information about implementation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23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Color2gray project</vt:lpstr>
      <vt:lpstr>Paper Introduction </vt:lpstr>
      <vt:lpstr>Implementation steps</vt:lpstr>
      <vt:lpstr>Where I am </vt:lpstr>
      <vt:lpstr>Issues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Color2gray project</dc:title>
  <dc:creator>latree H</dc:creator>
  <cp:lastModifiedBy>latree H</cp:lastModifiedBy>
  <cp:revision>13</cp:revision>
  <dcterms:created xsi:type="dcterms:W3CDTF">2015-05-06T04:00:42Z</dcterms:created>
  <dcterms:modified xsi:type="dcterms:W3CDTF">2015-05-07T00:07:23Z</dcterms:modified>
</cp:coreProperties>
</file>