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8" r:id="rId2"/>
    <p:sldMasterId id="2147483683" r:id="rId3"/>
    <p:sldMasterId id="2147483687" r:id="rId4"/>
  </p:sldMasterIdLst>
  <p:notesMasterIdLst>
    <p:notesMasterId r:id="rId12"/>
  </p:notesMasterIdLst>
  <p:sldIdLst>
    <p:sldId id="256" r:id="rId5"/>
    <p:sldId id="435" r:id="rId6"/>
    <p:sldId id="436" r:id="rId7"/>
    <p:sldId id="932" r:id="rId8"/>
    <p:sldId id="934" r:id="rId9"/>
    <p:sldId id="935" r:id="rId10"/>
    <p:sldId id="936" r:id="rId11"/>
  </p:sldIdLst>
  <p:sldSz cx="9144000" cy="6858000" type="screen4x3"/>
  <p:notesSz cx="9144000" cy="6858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Wingdings 2" panose="05020102010507070707" pitchFamily="18" charset="2"/>
      <p:regular r:id="rId19"/>
    </p:embeddedFont>
    <p:embeddedFont>
      <p:font typeface="標楷體" panose="03000509000000000000" pitchFamily="65" charset="-12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IJUNwXqUQx1DuwKns3myjZa6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2019426" y="778509"/>
            <a:ext cx="5105146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211328" y="1546301"/>
            <a:ext cx="8721343" cy="175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DF7E-273D-4243-A577-2E5C092BA261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033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DE4353-4842-423A-941E-F3BB38EDAF4E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097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5BB3-ACD8-46D0-A79B-CD4A3FBFDBA5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7363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8142-8C28-4CD0-805F-F7DB59777C7C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3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9ECB-292F-4341-BC8E-FDF68611BF64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33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2B-89C4-4F79-AEFD-578B797F6F17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249089E-F6F7-441B-967E-B5C7CEEA13D1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BB38-DF43-49B2-965B-C3C5EDE7701F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6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D12-156D-44B9-966E-CAED420BD04E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003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2019426" y="778509"/>
            <a:ext cx="5105146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65473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44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2024/10/8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122365"/>
            <a:ext cx="7772400" cy="2387599"/>
          </a:xfrm>
        </p:spPr>
        <p:txBody>
          <a:bodyPr anchor="b"/>
          <a:lstStyle>
            <a:lvl1pPr algn="ctr">
              <a:defRPr sz="459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2"/>
            <a:ext cx="6858000" cy="1655761"/>
          </a:xfrm>
        </p:spPr>
        <p:txBody>
          <a:bodyPr/>
          <a:lstStyle>
            <a:lvl1pPr marL="0" indent="0" algn="ctr">
              <a:buNone/>
              <a:defRPr sz="1837"/>
            </a:lvl1pPr>
            <a:lvl2pPr marL="349889" indent="0" algn="ctr">
              <a:buNone/>
              <a:defRPr sz="1531"/>
            </a:lvl2pPr>
            <a:lvl3pPr marL="699778" indent="0" algn="ctr">
              <a:buNone/>
              <a:defRPr sz="1377"/>
            </a:lvl3pPr>
            <a:lvl4pPr marL="1049668" indent="0" algn="ctr">
              <a:buNone/>
              <a:defRPr sz="1225"/>
            </a:lvl4pPr>
            <a:lvl5pPr marL="1399557" indent="0" algn="ctr">
              <a:buNone/>
              <a:defRPr sz="1225"/>
            </a:lvl5pPr>
            <a:lvl6pPr marL="1749446" indent="0" algn="ctr">
              <a:buNone/>
              <a:defRPr sz="1225"/>
            </a:lvl6pPr>
            <a:lvl7pPr marL="2099335" indent="0" algn="ctr">
              <a:buNone/>
              <a:defRPr sz="1225"/>
            </a:lvl7pPr>
            <a:lvl8pPr marL="2449225" indent="0" algn="ctr">
              <a:buNone/>
              <a:defRPr sz="1225"/>
            </a:lvl8pPr>
            <a:lvl9pPr marL="2799114" indent="0" algn="ctr">
              <a:buNone/>
              <a:defRPr sz="122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8CB6-3509-4DFB-9354-E991020E731C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2C97-2EC9-4644-B636-000F7CA28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0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666-014B-4FE6-876A-F472CA69BAC9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684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4AA3-399D-47DD-BC23-CFDFA1F824C4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0152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146304" y="6391656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 extrusionOk="0">
                <a:moveTo>
                  <a:pt x="8833104" y="0"/>
                </a:moveTo>
                <a:lnTo>
                  <a:pt x="0" y="0"/>
                </a:lnTo>
                <a:lnTo>
                  <a:pt x="0" y="309372"/>
                </a:lnTo>
                <a:lnTo>
                  <a:pt x="8833104" y="309372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152400" y="158495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 extrusionOk="0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noFill/>
          <a:ln w="9525" cap="flat" cmpd="sng">
            <a:solidFill>
              <a:srgbClr val="7A9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2019426" y="778509"/>
            <a:ext cx="5105146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D1624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211328" y="1546301"/>
            <a:ext cx="8721343" cy="175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2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365780"/>
            <a:ext cx="7886418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825892"/>
            <a:ext cx="7886418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6356752"/>
            <a:ext cx="2056835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6356752"/>
            <a:ext cx="3086383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6356752"/>
            <a:ext cx="2056835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txStyles>
    <p:titleStyle>
      <a:lvl1pPr algn="l" defTabSz="663449" rtl="0" eaLnBrk="1" latinLnBrk="0" hangingPunct="1">
        <a:lnSpc>
          <a:spcPct val="90000"/>
        </a:lnSpc>
        <a:spcBef>
          <a:spcPct val="0"/>
        </a:spcBef>
        <a:buNone/>
        <a:defRPr sz="31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62" indent="-165862" algn="l" defTabSz="663449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497587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741" kern="1200">
          <a:solidFill>
            <a:schemeClr val="tx1"/>
          </a:solidFill>
          <a:latin typeface="+mn-lt"/>
          <a:ea typeface="+mn-ea"/>
          <a:cs typeface="+mn-cs"/>
        </a:defRPr>
      </a:lvl2pPr>
      <a:lvl3pPr marL="829311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61035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4pPr>
      <a:lvl5pPr marL="1492759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5pPr>
      <a:lvl6pPr marL="1824484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6pPr>
      <a:lvl7pPr marL="2156208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7pPr>
      <a:lvl8pPr marL="2487933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8pPr>
      <a:lvl9pPr marL="2819657" indent="-165862" algn="l" defTabSz="663449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1pPr>
      <a:lvl2pPr marL="331724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2pPr>
      <a:lvl3pPr marL="663449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3pPr>
      <a:lvl4pPr marL="995173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4pPr>
      <a:lvl5pPr marL="1326897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5pPr>
      <a:lvl6pPr marL="1658621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6pPr>
      <a:lvl7pPr marL="1990346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7pPr>
      <a:lvl8pPr marL="2322070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8pPr>
      <a:lvl9pPr marL="2653795" algn="l" defTabSz="663449" rtl="0" eaLnBrk="1" latinLnBrk="0" hangingPunct="1">
        <a:defRPr sz="13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78FC626-C16F-4B9E-8F81-64D7A39BAABF}" type="datetime1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65DF63-377D-4FEA-8BA2-62B306AD26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03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52400" y="2523478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 extrusionOk="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C5D1D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52400" y="6701028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 extrusionOk="0">
                <a:moveTo>
                  <a:pt x="0" y="4571"/>
                </a:moveTo>
                <a:lnTo>
                  <a:pt x="8839200" y="4571"/>
                </a:lnTo>
                <a:lnTo>
                  <a:pt x="8839200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C5D1D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extrusionOk="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991600" y="3047"/>
            <a:ext cx="152400" cy="6855459"/>
          </a:xfrm>
          <a:custGeom>
            <a:avLst/>
            <a:gdLst/>
            <a:ahLst/>
            <a:cxnLst/>
            <a:rect l="l" t="t" r="r" b="b"/>
            <a:pathLst>
              <a:path w="152400" h="6855459" extrusionOk="0">
                <a:moveTo>
                  <a:pt x="152399" y="0"/>
                </a:moveTo>
                <a:lnTo>
                  <a:pt x="0" y="0"/>
                </a:lnTo>
                <a:lnTo>
                  <a:pt x="0" y="6854950"/>
                </a:lnTo>
                <a:lnTo>
                  <a:pt x="152399" y="6854950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9" name="Google Shape;59;p1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 extrusionOk="0">
                  <a:moveTo>
                    <a:pt x="9144000" y="0"/>
                  </a:moveTo>
                  <a:lnTo>
                    <a:pt x="1524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2514600"/>
                  </a:lnTo>
                  <a:lnTo>
                    <a:pt x="9144000" y="2514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46304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 extrusionOk="0">
                  <a:moveTo>
                    <a:pt x="8833104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55447" y="2420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 h="120000" extrusionOk="0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noFill/>
            <a:ln w="12175" cap="flat" cmpd="sng">
              <a:solidFill>
                <a:srgbClr val="7A979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 extrusionOk="0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noFill/>
            <a:ln w="9525" cap="flat" cmpd="sng">
              <a:solidFill>
                <a:srgbClr val="7A97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267200" y="211531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 extrusionOk="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337303" y="2186432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 extrusionOk="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4820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35838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 extrusionOk="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3820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 extrusionOk="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8260"/>
                  </a:lnTo>
                  <a:lnTo>
                    <a:pt x="122936" y="67310"/>
                  </a:lnTo>
                  <a:lnTo>
                    <a:pt x="92963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 extrusionOk="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3220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"/>
          <p:cNvSpPr txBox="1"/>
          <p:nvPr/>
        </p:nvSpPr>
        <p:spPr>
          <a:xfrm>
            <a:off x="4515992" y="2280030"/>
            <a:ext cx="11303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A9799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title"/>
          </p:nvPr>
        </p:nvSpPr>
        <p:spPr>
          <a:xfrm>
            <a:off x="2019426" y="778509"/>
            <a:ext cx="5105146" cy="13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Delay of each pipeline stage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270FE46-4C9B-4EC6-AF6D-4F19370B4B89}"/>
              </a:ext>
            </a:extLst>
          </p:cNvPr>
          <p:cNvSpPr txBox="1"/>
          <p:nvPr/>
        </p:nvSpPr>
        <p:spPr>
          <a:xfrm>
            <a:off x="2392342" y="4791961"/>
            <a:ext cx="424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黃宥翔 </a:t>
            </a:r>
            <a:r>
              <a:rPr lang="en-US" altLang="zh-TW" sz="2000" dirty="0"/>
              <a:t>chris900623@gmail.com</a:t>
            </a:r>
          </a:p>
          <a:p>
            <a:r>
              <a:rPr lang="zh-TW" altLang="en-US" sz="2000" dirty="0"/>
              <a:t>郭昱 </a:t>
            </a:r>
            <a:r>
              <a:rPr lang="en-US" altLang="zh-TW" sz="2000" dirty="0"/>
              <a:t>ivan010517@gmail.com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19CC3-85A4-4268-A545-0539EDD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 Timing 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5D432E-4002-46C0-A99E-038D45A0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DF63-377D-4FEA-8BA2-62B306AD268A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CADAE">
                    <a:shade val="75000"/>
                  </a:srgbClr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8CADAE">
                  <a:shade val="75000"/>
                </a:srgbClr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C080CE-4408-44B0-91E4-2A8D4DF58379}"/>
              </a:ext>
            </a:extLst>
          </p:cNvPr>
          <p:cNvSpPr txBox="1"/>
          <p:nvPr/>
        </p:nvSpPr>
        <p:spPr>
          <a:xfrm>
            <a:off x="467544" y="121597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rPr>
              <a:t>Pipeline Critical Path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單位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rPr>
              <a:t>: ns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35C5-38A7-D757-F973-8FAB12FEE807}"/>
              </a:ext>
            </a:extLst>
          </p:cNvPr>
          <p:cNvGrpSpPr/>
          <p:nvPr/>
        </p:nvGrpSpPr>
        <p:grpSpPr>
          <a:xfrm>
            <a:off x="1063713" y="2420888"/>
            <a:ext cx="6559374" cy="3779674"/>
            <a:chOff x="1063713" y="2420888"/>
            <a:chExt cx="6559374" cy="3779674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58487147-7CDD-4D4B-9A1F-F1313CE99BB1}"/>
                </a:ext>
              </a:extLst>
            </p:cNvPr>
            <p:cNvGrpSpPr/>
            <p:nvPr/>
          </p:nvGrpSpPr>
          <p:grpSpPr>
            <a:xfrm>
              <a:off x="1063713" y="2420888"/>
              <a:ext cx="6559374" cy="3779674"/>
              <a:chOff x="412725" y="2415149"/>
              <a:chExt cx="6559374" cy="3779674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0174CF-FE45-4791-898A-BD56091EB664}"/>
                  </a:ext>
                </a:extLst>
              </p:cNvPr>
              <p:cNvSpPr/>
              <p:nvPr/>
            </p:nvSpPr>
            <p:spPr>
              <a:xfrm>
                <a:off x="3635896" y="3012729"/>
                <a:ext cx="72008" cy="2736304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AE82AF-CD0B-4B86-AB72-4F9000A8C5F1}"/>
                  </a:ext>
                </a:extLst>
              </p:cNvPr>
              <p:cNvSpPr/>
              <p:nvPr/>
            </p:nvSpPr>
            <p:spPr>
              <a:xfrm>
                <a:off x="5263831" y="3012729"/>
                <a:ext cx="72008" cy="2736304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5EF4B6E9-7DA8-4B25-8D11-0DE1EADA9FEA}"/>
                  </a:ext>
                </a:extLst>
              </p:cNvPr>
              <p:cNvSpPr/>
              <p:nvPr/>
            </p:nvSpPr>
            <p:spPr>
              <a:xfrm>
                <a:off x="2338027" y="3897052"/>
                <a:ext cx="1080120" cy="7200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800" kern="1200" dirty="0">
                    <a:solidFill>
                      <a:sysClr val="windowText" lastClr="000000"/>
                    </a:solidFill>
                    <a:latin typeface="Georgia"/>
                    <a:ea typeface="新細明體" panose="02020500000000000000" pitchFamily="18" charset="-120"/>
                  </a:rPr>
                  <a:t>Add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9AB8ECD4-D903-4B5A-9736-C80093261C75}"/>
                  </a:ext>
                </a:extLst>
              </p:cNvPr>
              <p:cNvSpPr/>
              <p:nvPr/>
            </p:nvSpPr>
            <p:spPr>
              <a:xfrm>
                <a:off x="3954759" y="3897052"/>
                <a:ext cx="1080120" cy="7200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800" kern="1200" dirty="0">
                    <a:solidFill>
                      <a:sysClr val="windowText" lastClr="000000"/>
                    </a:solidFill>
                    <a:latin typeface="Georgia"/>
                    <a:ea typeface="新細明體" panose="02020500000000000000" pitchFamily="18" charset="-120"/>
                  </a:rPr>
                  <a:t>Mul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箭號: 向右 15">
                <a:extLst>
                  <a:ext uri="{FF2B5EF4-FFF2-40B4-BE49-F238E27FC236}">
                    <a16:creationId xmlns:a16="http://schemas.microsoft.com/office/drawing/2014/main" id="{143C1594-2EDB-49C9-A7E2-F683A6918130}"/>
                  </a:ext>
                </a:extLst>
              </p:cNvPr>
              <p:cNvSpPr/>
              <p:nvPr/>
            </p:nvSpPr>
            <p:spPr>
              <a:xfrm>
                <a:off x="1331640" y="4221088"/>
                <a:ext cx="934379" cy="45719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8" name="箭號: 向右 17">
                <a:extLst>
                  <a:ext uri="{FF2B5EF4-FFF2-40B4-BE49-F238E27FC236}">
                    <a16:creationId xmlns:a16="http://schemas.microsoft.com/office/drawing/2014/main" id="{E26B4C72-B02C-4DB2-A6EE-FF539066C612}"/>
                  </a:ext>
                </a:extLst>
              </p:cNvPr>
              <p:cNvSpPr/>
              <p:nvPr/>
            </p:nvSpPr>
            <p:spPr>
              <a:xfrm>
                <a:off x="3416423" y="4221088"/>
                <a:ext cx="219474" cy="720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9" name="箭號: 向右 18">
                <a:extLst>
                  <a:ext uri="{FF2B5EF4-FFF2-40B4-BE49-F238E27FC236}">
                    <a16:creationId xmlns:a16="http://schemas.microsoft.com/office/drawing/2014/main" id="{D82CD85E-A74A-4812-86E1-48DFCFB2F569}"/>
                  </a:ext>
                </a:extLst>
              </p:cNvPr>
              <p:cNvSpPr/>
              <p:nvPr/>
            </p:nvSpPr>
            <p:spPr>
              <a:xfrm>
                <a:off x="3724273" y="4221088"/>
                <a:ext cx="219474" cy="720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" name="箭號: 向右 19">
                <a:extLst>
                  <a:ext uri="{FF2B5EF4-FFF2-40B4-BE49-F238E27FC236}">
                    <a16:creationId xmlns:a16="http://schemas.microsoft.com/office/drawing/2014/main" id="{1B4605BC-5123-4F97-9A0C-773C9FD77BAC}"/>
                  </a:ext>
                </a:extLst>
              </p:cNvPr>
              <p:cNvSpPr/>
              <p:nvPr/>
            </p:nvSpPr>
            <p:spPr>
              <a:xfrm>
                <a:off x="5045891" y="4221088"/>
                <a:ext cx="219474" cy="720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箭號: 向右 20">
                <a:extLst>
                  <a:ext uri="{FF2B5EF4-FFF2-40B4-BE49-F238E27FC236}">
                    <a16:creationId xmlns:a16="http://schemas.microsoft.com/office/drawing/2014/main" id="{A9BDA9A7-6E11-48B8-82F7-A390951DA291}"/>
                  </a:ext>
                </a:extLst>
              </p:cNvPr>
              <p:cNvSpPr/>
              <p:nvPr/>
            </p:nvSpPr>
            <p:spPr>
              <a:xfrm>
                <a:off x="5335839" y="4221088"/>
                <a:ext cx="676321" cy="7200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1A35A9F-0DEB-447B-A6D3-C6CDF30002A6}"/>
                  </a:ext>
                </a:extLst>
              </p:cNvPr>
              <p:cNvSpPr txBox="1"/>
              <p:nvPr/>
            </p:nvSpPr>
            <p:spPr>
              <a:xfrm>
                <a:off x="412725" y="5430227"/>
                <a:ext cx="1257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TestBench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8C40F8D-064F-4067-BFD3-D93B3D8AFADC}"/>
                  </a:ext>
                </a:extLst>
              </p:cNvPr>
              <p:cNvSpPr txBox="1"/>
              <p:nvPr/>
            </p:nvSpPr>
            <p:spPr>
              <a:xfrm>
                <a:off x="5715024" y="5430227"/>
                <a:ext cx="1257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TestBench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8F19F0C-4B13-45B6-B008-D433A8694932}"/>
                  </a:ext>
                </a:extLst>
              </p:cNvPr>
              <p:cNvSpPr txBox="1"/>
              <p:nvPr/>
            </p:nvSpPr>
            <p:spPr>
              <a:xfrm>
                <a:off x="2308921" y="5430227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Hardware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330C17C-4B4F-4252-A900-9150998B267F}"/>
                  </a:ext>
                </a:extLst>
              </p:cNvPr>
              <p:cNvSpPr txBox="1"/>
              <p:nvPr/>
            </p:nvSpPr>
            <p:spPr>
              <a:xfrm>
                <a:off x="3880170" y="5430227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Hardware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455E93-DE10-4D93-A3CF-ABE26D72C5AB}"/>
                  </a:ext>
                </a:extLst>
              </p:cNvPr>
              <p:cNvSpPr txBox="1"/>
              <p:nvPr/>
            </p:nvSpPr>
            <p:spPr>
              <a:xfrm>
                <a:off x="3182661" y="5799559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19049">
                        <a:lumMod val="75000"/>
                      </a:srgbClr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Pipeline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9049">
                      <a:lumMod val="75000"/>
                    </a:srgbClr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979BF93-0CEC-4230-90CA-AB27BB2F25C7}"/>
                  </a:ext>
                </a:extLst>
              </p:cNvPr>
              <p:cNvSpPr txBox="1"/>
              <p:nvPr/>
            </p:nvSpPr>
            <p:spPr>
              <a:xfrm>
                <a:off x="4790721" y="5825491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19049">
                        <a:lumMod val="75000"/>
                      </a:srgbClr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Pipeline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9049">
                      <a:lumMod val="75000"/>
                    </a:srgbClr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8414ED6-C888-46DF-A44A-5F24041927DF}"/>
                  </a:ext>
                </a:extLst>
              </p:cNvPr>
              <p:cNvSpPr txBox="1"/>
              <p:nvPr/>
            </p:nvSpPr>
            <p:spPr>
              <a:xfrm>
                <a:off x="2162077" y="2415149"/>
                <a:ext cx="1457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800" kern="1200" dirty="0">
                    <a:solidFill>
                      <a:prstClr val="black"/>
                    </a:solidFill>
                    <a:latin typeface="Georgia"/>
                    <a:ea typeface="新細明體" panose="02020500000000000000" pitchFamily="18" charset="-120"/>
                    <a:cs typeface="+mn-cs"/>
                  </a:rPr>
                  <a:t>Add</a:t>
                </a: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Critical Path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CF9357E-0BA7-4B11-B967-C7C783971F87}"/>
                  </a:ext>
                </a:extLst>
              </p:cNvPr>
              <p:cNvSpPr txBox="1"/>
              <p:nvPr/>
            </p:nvSpPr>
            <p:spPr>
              <a:xfrm>
                <a:off x="3675238" y="2415149"/>
                <a:ext cx="1457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800" kern="1200" dirty="0">
                    <a:solidFill>
                      <a:prstClr val="black"/>
                    </a:solidFill>
                    <a:latin typeface="Georgia"/>
                    <a:ea typeface="新細明體" panose="02020500000000000000" pitchFamily="18" charset="-120"/>
                    <a:cs typeface="+mn-cs"/>
                  </a:rPr>
                  <a:t>Mul</a:t>
                </a: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/>
                    <a:ea typeface="新細明體" panose="02020500000000000000" pitchFamily="18" charset="-120"/>
                    <a:cs typeface="+mn-cs"/>
                  </a:rPr>
                  <a:t>Critical Path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5" name="箭號: 向右 4">
              <a:extLst>
                <a:ext uri="{FF2B5EF4-FFF2-40B4-BE49-F238E27FC236}">
                  <a16:creationId xmlns:a16="http://schemas.microsoft.com/office/drawing/2014/main" id="{38F1F3FF-F439-4B43-9EE6-CB88EF35EAAC}"/>
                </a:ext>
              </a:extLst>
            </p:cNvPr>
            <p:cNvSpPr/>
            <p:nvPr/>
          </p:nvSpPr>
          <p:spPr>
            <a:xfrm rot="588596">
              <a:off x="2172650" y="2879592"/>
              <a:ext cx="473110" cy="27908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F0A4D09-B4DC-4E09-BC98-32357BF74594}"/>
                </a:ext>
              </a:extLst>
            </p:cNvPr>
            <p:cNvSpPr txBox="1"/>
            <p:nvPr/>
          </p:nvSpPr>
          <p:spPr>
            <a:xfrm>
              <a:off x="1268200" y="4078165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rPr>
                <a:t>Input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594866E-073F-47E0-AFFE-669D475489FC}"/>
                </a:ext>
              </a:extLst>
            </p:cNvPr>
            <p:cNvSpPr txBox="1"/>
            <p:nvPr/>
          </p:nvSpPr>
          <p:spPr>
            <a:xfrm>
              <a:off x="6663148" y="4042161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+mn-cs"/>
                </a:rPr>
                <a:t>Output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B5BD89A7-C53B-49C2-A49A-272B86F03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241280" y="2287639"/>
            <a:ext cx="2846079" cy="38646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482EA7-C566-4AD9-AE93-10D6C219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2992462"/>
            <a:ext cx="4481632" cy="21456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719CC3-85A4-4268-A545-0539EDD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 Timing 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5D432E-4002-46C0-A99E-038D45A0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DF63-377D-4FEA-8BA2-62B306AD268A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CADAE">
                    <a:shade val="75000"/>
                  </a:srgbClr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8CADAE">
                  <a:shade val="75000"/>
                </a:srgbClr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C080CE-4408-44B0-91E4-2A8D4DF58379}"/>
              </a:ext>
            </a:extLst>
          </p:cNvPr>
          <p:cNvSpPr txBox="1"/>
          <p:nvPr/>
        </p:nvSpPr>
        <p:spPr>
          <a:xfrm>
            <a:off x="467544" y="1215970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+mn-cs"/>
              </a:rPr>
              <a:t>Pipeline Critical Path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82B063-C6A7-4B25-AE8D-4D7A94EA331F}"/>
              </a:ext>
            </a:extLst>
          </p:cNvPr>
          <p:cNvSpPr/>
          <p:nvPr/>
        </p:nvSpPr>
        <p:spPr>
          <a:xfrm>
            <a:off x="2254536" y="3776501"/>
            <a:ext cx="576064" cy="21941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56734E-CF5E-467F-A2AD-80E705B5AD5D}"/>
              </a:ext>
            </a:extLst>
          </p:cNvPr>
          <p:cNvSpPr/>
          <p:nvPr/>
        </p:nvSpPr>
        <p:spPr>
          <a:xfrm>
            <a:off x="5607300" y="3667760"/>
            <a:ext cx="783339" cy="3048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3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8C52B93-3DBC-2559-84D0-706F15C9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356"/>
            <a:ext cx="8712000" cy="25728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0FF79BD-51E4-3D5D-E45A-3E2A0BC9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tcl</a:t>
            </a:r>
            <a:r>
              <a:rPr lang="zh-TW" altLang="en-US" dirty="0"/>
              <a:t>說明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43E62-2837-2F1C-2A76-3884C2BB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err="1"/>
              <a:t>Dealy</a:t>
            </a:r>
            <a:r>
              <a:rPr lang="en-US" altLang="zh-TW" dirty="0"/>
              <a:t> (Add)</a:t>
            </a:r>
            <a:r>
              <a:rPr lang="zh-TW" altLang="en-US" dirty="0"/>
              <a:t>、</a:t>
            </a:r>
            <a:r>
              <a:rPr lang="en-US" altLang="zh-TW" dirty="0"/>
              <a:t>Mul</a:t>
            </a:r>
            <a:r>
              <a:rPr lang="zh-TW" altLang="en-US" dirty="0"/>
              <a:t> </a:t>
            </a:r>
            <a:r>
              <a:rPr lang="en-US" altLang="zh-TW" dirty="0"/>
              <a:t>Delay (step1)</a:t>
            </a:r>
          </a:p>
          <a:p>
            <a:r>
              <a:rPr lang="en-US" altLang="zh-TW" dirty="0"/>
              <a:t>Output Delay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BE924-4802-7639-0BC0-9E0568C5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739E1-4F7D-4A52-BD40-FD1F0A58EA9D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DFE25C-B0F9-4FF4-9172-957EEA064BE4}"/>
              </a:ext>
            </a:extLst>
          </p:cNvPr>
          <p:cNvSpPr/>
          <p:nvPr/>
        </p:nvSpPr>
        <p:spPr>
          <a:xfrm>
            <a:off x="2602712" y="5140960"/>
            <a:ext cx="618008" cy="2807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9B4A55-5133-D415-2C86-A7C0FC88C6B5}"/>
              </a:ext>
            </a:extLst>
          </p:cNvPr>
          <p:cNvSpPr/>
          <p:nvPr/>
        </p:nvSpPr>
        <p:spPr>
          <a:xfrm>
            <a:off x="1459700" y="5392718"/>
            <a:ext cx="877100" cy="2807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56A232-1666-FEA3-9F1B-FC1349228C62}"/>
              </a:ext>
            </a:extLst>
          </p:cNvPr>
          <p:cNvSpPr/>
          <p:nvPr/>
        </p:nvSpPr>
        <p:spPr>
          <a:xfrm>
            <a:off x="1459699" y="4945301"/>
            <a:ext cx="782449" cy="2807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33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3005B-3155-AF42-6B78-0BF265CD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Delay(Add)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2C12E-612F-974F-BB4F-AFED92BC6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739E1-4F7D-4A52-BD40-FD1F0A58EA9D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51E3D3-4E46-4291-9162-DFF2BF662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5" y="1678390"/>
            <a:ext cx="6039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3005B-3155-AF42-6B78-0BF265CD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 Delay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2C12E-612F-974F-BB4F-AFED92BC6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739E1-4F7D-4A52-BD40-FD1F0A58EA9D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084311-15BA-4AEC-B2FA-77B34877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95" y="1343622"/>
            <a:ext cx="5393469" cy="50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3005B-3155-AF42-6B78-0BF265CD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Delay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2C12E-612F-974F-BB4F-AFED92BC6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739E1-4F7D-4A52-BD40-FD1F0A58EA9D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89DFE5-48E0-42D4-962A-DA1AAB8F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71" y="2202090"/>
            <a:ext cx="621116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2902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WW.HOMEPPT.COM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80</Words>
  <Application>Microsoft Office PowerPoint</Application>
  <PresentationFormat>如螢幕大小 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Arial</vt:lpstr>
      <vt:lpstr>Georgia</vt:lpstr>
      <vt:lpstr>Calibri</vt:lpstr>
      <vt:lpstr>標楷體</vt:lpstr>
      <vt:lpstr>Wingdings</vt:lpstr>
      <vt:lpstr>Wingdings 2</vt:lpstr>
      <vt:lpstr>Tahoma</vt:lpstr>
      <vt:lpstr>Calibri Light</vt:lpstr>
      <vt:lpstr>Office Theme</vt:lpstr>
      <vt:lpstr>2_rdchen_template</vt:lpstr>
      <vt:lpstr>WWW.HOMEPPT.COM</vt:lpstr>
      <vt:lpstr>市鎮</vt:lpstr>
      <vt:lpstr>Delay of each pipeline stage</vt:lpstr>
      <vt:lpstr>Report Timing </vt:lpstr>
      <vt:lpstr>Report Timing </vt:lpstr>
      <vt:lpstr>tcl說明 </vt:lpstr>
      <vt:lpstr>Input Delay(Add)</vt:lpstr>
      <vt:lpstr>Mul Delay</vt:lpstr>
      <vt:lpstr>Output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 使用教學 2022-07-06</dc:title>
  <dc:creator>VLSI-AIR</dc:creator>
  <cp:lastModifiedBy>M123040031</cp:lastModifiedBy>
  <cp:revision>47</cp:revision>
  <dcterms:created xsi:type="dcterms:W3CDTF">2020-09-08T06:38:21Z</dcterms:created>
  <dcterms:modified xsi:type="dcterms:W3CDTF">2024-10-07T21:48:52Z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2020-09-08T00:00:00Z</vt:filetime>
  </property>
</Properties>
</file>