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handoutMasterIdLst>
    <p:handoutMasterId r:id="rId12"/>
  </p:handoutMasterIdLst>
  <p:sldIdLst>
    <p:sldId id="317" r:id="rId2"/>
    <p:sldId id="318" r:id="rId3"/>
    <p:sldId id="319" r:id="rId4"/>
    <p:sldId id="320" r:id="rId5"/>
    <p:sldId id="327" r:id="rId6"/>
    <p:sldId id="321" r:id="rId7"/>
    <p:sldId id="325" r:id="rId8"/>
    <p:sldId id="326" r:id="rId9"/>
    <p:sldId id="323" r:id="rId10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FCF943-3721-8953-0257-241828522633}" name="韋竣 王" initials="韋竣" userId="c00cfdb63dc724b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深色樣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793" autoAdjust="0"/>
  </p:normalViewPr>
  <p:slideViewPr>
    <p:cSldViewPr snapToGrid="0">
      <p:cViewPr varScale="1">
        <p:scale>
          <a:sx n="103" d="100"/>
          <a:sy n="103" d="100"/>
        </p:scale>
        <p:origin x="85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280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韋竣 王" userId="c00cfdb63dc724b6" providerId="LiveId" clId="{953ACFD6-4634-418C-AD3A-F177559DD66D}"/>
    <pc:docChg chg="undo custSel addSld delSld modSld sldOrd">
      <pc:chgData name="韋竣 王" userId="c00cfdb63dc724b6" providerId="LiveId" clId="{953ACFD6-4634-418C-AD3A-F177559DD66D}" dt="2023-08-07T01:40:43.290" v="1266" actId="6549"/>
      <pc:docMkLst>
        <pc:docMk/>
      </pc:docMkLst>
      <pc:sldChg chg="addSp delSp modSp mod">
        <pc:chgData name="韋竣 王" userId="c00cfdb63dc724b6" providerId="LiveId" clId="{953ACFD6-4634-418C-AD3A-F177559DD66D}" dt="2023-08-06T21:16:11.637" v="32" actId="1076"/>
        <pc:sldMkLst>
          <pc:docMk/>
          <pc:sldMk cId="3549628654" sldId="272"/>
        </pc:sldMkLst>
        <pc:spChg chg="mod">
          <ac:chgData name="韋竣 王" userId="c00cfdb63dc724b6" providerId="LiveId" clId="{953ACFD6-4634-418C-AD3A-F177559DD66D}" dt="2023-08-06T21:16:11.637" v="32" actId="1076"/>
          <ac:spMkLst>
            <pc:docMk/>
            <pc:sldMk cId="3549628654" sldId="272"/>
            <ac:spMk id="2" creationId="{B739AB29-5111-BED1-E759-7A2C71BAB5BE}"/>
          </ac:spMkLst>
        </pc:spChg>
        <pc:spChg chg="del mod">
          <ac:chgData name="韋竣 王" userId="c00cfdb63dc724b6" providerId="LiveId" clId="{953ACFD6-4634-418C-AD3A-F177559DD66D}" dt="2023-08-06T21:15:37.708" v="21" actId="478"/>
          <ac:spMkLst>
            <pc:docMk/>
            <pc:sldMk cId="3549628654" sldId="272"/>
            <ac:spMk id="3" creationId="{57FE1630-41E4-F9E8-8505-CBFC8F0C3A4E}"/>
          </ac:spMkLst>
        </pc:spChg>
        <pc:spChg chg="mod">
          <ac:chgData name="韋竣 王" userId="c00cfdb63dc724b6" providerId="LiveId" clId="{953ACFD6-4634-418C-AD3A-F177559DD66D}" dt="2023-08-06T21:15:40.430" v="22" actId="1076"/>
          <ac:spMkLst>
            <pc:docMk/>
            <pc:sldMk cId="3549628654" sldId="272"/>
            <ac:spMk id="4" creationId="{00000000-0000-0000-0000-000000000000}"/>
          </ac:spMkLst>
        </pc:spChg>
        <pc:spChg chg="mod">
          <ac:chgData name="韋竣 王" userId="c00cfdb63dc724b6" providerId="LiveId" clId="{953ACFD6-4634-418C-AD3A-F177559DD66D}" dt="2023-08-06T21:15:49.218" v="26" actId="20577"/>
          <ac:spMkLst>
            <pc:docMk/>
            <pc:sldMk cId="3549628654" sldId="272"/>
            <ac:spMk id="5" creationId="{00000000-0000-0000-0000-000000000000}"/>
          </ac:spMkLst>
        </pc:spChg>
        <pc:spChg chg="add mod">
          <ac:chgData name="韋竣 王" userId="c00cfdb63dc724b6" providerId="LiveId" clId="{953ACFD6-4634-418C-AD3A-F177559DD66D}" dt="2023-08-06T21:16:07.569" v="31" actId="1076"/>
          <ac:spMkLst>
            <pc:docMk/>
            <pc:sldMk cId="3549628654" sldId="272"/>
            <ac:spMk id="7" creationId="{88177140-4588-DD12-F022-D8DAA1530E0C}"/>
          </ac:spMkLst>
        </pc:spChg>
      </pc:sldChg>
      <pc:sldChg chg="modSp mod">
        <pc:chgData name="韋竣 王" userId="c00cfdb63dc724b6" providerId="LiveId" clId="{953ACFD6-4634-418C-AD3A-F177559DD66D}" dt="2023-08-07T01:24:39.867" v="984" actId="20577"/>
        <pc:sldMkLst>
          <pc:docMk/>
          <pc:sldMk cId="1508910272" sldId="273"/>
        </pc:sldMkLst>
        <pc:spChg chg="mod">
          <ac:chgData name="韋竣 王" userId="c00cfdb63dc724b6" providerId="LiveId" clId="{953ACFD6-4634-418C-AD3A-F177559DD66D}" dt="2023-08-07T01:24:39.867" v="984" actId="20577"/>
          <ac:spMkLst>
            <pc:docMk/>
            <pc:sldMk cId="1508910272" sldId="273"/>
            <ac:spMk id="2" creationId="{00000000-0000-0000-0000-000000000000}"/>
          </ac:spMkLst>
        </pc:spChg>
      </pc:sldChg>
      <pc:sldChg chg="modSp mod">
        <pc:chgData name="韋竣 王" userId="c00cfdb63dc724b6" providerId="LiveId" clId="{953ACFD6-4634-418C-AD3A-F177559DD66D}" dt="2023-08-07T01:16:03.918" v="956" actId="20577"/>
        <pc:sldMkLst>
          <pc:docMk/>
          <pc:sldMk cId="1954761714" sldId="297"/>
        </pc:sldMkLst>
        <pc:spChg chg="mod">
          <ac:chgData name="韋竣 王" userId="c00cfdb63dc724b6" providerId="LiveId" clId="{953ACFD6-4634-418C-AD3A-F177559DD66D}" dt="2023-08-07T01:16:03.918" v="956" actId="20577"/>
          <ac:spMkLst>
            <pc:docMk/>
            <pc:sldMk cId="1954761714" sldId="297"/>
            <ac:spMk id="2" creationId="{00000000-0000-0000-0000-000000000000}"/>
          </ac:spMkLst>
        </pc:spChg>
      </pc:sldChg>
      <pc:sldChg chg="addSp delSp modSp mod">
        <pc:chgData name="韋竣 王" userId="c00cfdb63dc724b6" providerId="LiveId" clId="{953ACFD6-4634-418C-AD3A-F177559DD66D}" dt="2023-08-07T00:32:48.228" v="703" actId="20577"/>
        <pc:sldMkLst>
          <pc:docMk/>
          <pc:sldMk cId="756685777" sldId="305"/>
        </pc:sldMkLst>
        <pc:spChg chg="mod">
          <ac:chgData name="韋竣 王" userId="c00cfdb63dc724b6" providerId="LiveId" clId="{953ACFD6-4634-418C-AD3A-F177559DD66D}" dt="2023-08-07T00:32:48.228" v="703" actId="20577"/>
          <ac:spMkLst>
            <pc:docMk/>
            <pc:sldMk cId="756685777" sldId="305"/>
            <ac:spMk id="3" creationId="{00000000-0000-0000-0000-000000000000}"/>
          </ac:spMkLst>
        </pc:spChg>
        <pc:grpChg chg="del">
          <ac:chgData name="韋竣 王" userId="c00cfdb63dc724b6" providerId="LiveId" clId="{953ACFD6-4634-418C-AD3A-F177559DD66D}" dt="2023-08-06T21:16:58.859" v="46" actId="478"/>
          <ac:grpSpMkLst>
            <pc:docMk/>
            <pc:sldMk cId="756685777" sldId="305"/>
            <ac:grpSpMk id="11" creationId="{DE4AFA6E-E056-F9E8-2D3D-947B9368A466}"/>
          </ac:grpSpMkLst>
        </pc:grpChg>
        <pc:picChg chg="add mod">
          <ac:chgData name="韋竣 王" userId="c00cfdb63dc724b6" providerId="LiveId" clId="{953ACFD6-4634-418C-AD3A-F177559DD66D}" dt="2023-08-06T21:18:20.710" v="53" actId="1076"/>
          <ac:picMkLst>
            <pc:docMk/>
            <pc:sldMk cId="756685777" sldId="305"/>
            <ac:picMk id="4" creationId="{901B1C8F-3AB2-76C5-9EF7-A3E4D8F9670A}"/>
          </ac:picMkLst>
        </pc:picChg>
      </pc:sldChg>
      <pc:sldChg chg="addSp delSp modSp mod">
        <pc:chgData name="韋竣 王" userId="c00cfdb63dc724b6" providerId="LiveId" clId="{953ACFD6-4634-418C-AD3A-F177559DD66D}" dt="2023-08-07T00:32:51.436" v="704" actId="20577"/>
        <pc:sldMkLst>
          <pc:docMk/>
          <pc:sldMk cId="3927918024" sldId="307"/>
        </pc:sldMkLst>
        <pc:spChg chg="mod">
          <ac:chgData name="韋竣 王" userId="c00cfdb63dc724b6" providerId="LiveId" clId="{953ACFD6-4634-418C-AD3A-F177559DD66D}" dt="2023-08-07T00:32:51.436" v="704" actId="20577"/>
          <ac:spMkLst>
            <pc:docMk/>
            <pc:sldMk cId="3927918024" sldId="307"/>
            <ac:spMk id="3" creationId="{00000000-0000-0000-0000-000000000000}"/>
          </ac:spMkLst>
        </pc:spChg>
        <pc:picChg chg="del">
          <ac:chgData name="韋竣 王" userId="c00cfdb63dc724b6" providerId="LiveId" clId="{953ACFD6-4634-418C-AD3A-F177559DD66D}" dt="2023-08-06T21:16:59.875" v="47" actId="478"/>
          <ac:picMkLst>
            <pc:docMk/>
            <pc:sldMk cId="3927918024" sldId="307"/>
            <ac:picMk id="4" creationId="{1DF83593-52BB-4428-8389-5B3A1ECAEABB}"/>
          </ac:picMkLst>
        </pc:picChg>
        <pc:picChg chg="add mod">
          <ac:chgData name="韋竣 王" userId="c00cfdb63dc724b6" providerId="LiveId" clId="{953ACFD6-4634-418C-AD3A-F177559DD66D}" dt="2023-08-06T21:18:02.882" v="51" actId="1076"/>
          <ac:picMkLst>
            <pc:docMk/>
            <pc:sldMk cId="3927918024" sldId="307"/>
            <ac:picMk id="5" creationId="{52BF07D8-1120-0782-0AED-888265395511}"/>
          </ac:picMkLst>
        </pc:picChg>
      </pc:sldChg>
      <pc:sldChg chg="addSp delSp modSp mod">
        <pc:chgData name="韋竣 王" userId="c00cfdb63dc724b6" providerId="LiveId" clId="{953ACFD6-4634-418C-AD3A-F177559DD66D}" dt="2023-08-07T00:29:04.678" v="481" actId="6549"/>
        <pc:sldMkLst>
          <pc:docMk/>
          <pc:sldMk cId="702551318" sldId="312"/>
        </pc:sldMkLst>
        <pc:spChg chg="mod">
          <ac:chgData name="韋竣 王" userId="c00cfdb63dc724b6" providerId="LiveId" clId="{953ACFD6-4634-418C-AD3A-F177559DD66D}" dt="2023-08-06T23:53:40.068" v="86"/>
          <ac:spMkLst>
            <pc:docMk/>
            <pc:sldMk cId="702551318" sldId="312"/>
            <ac:spMk id="3" creationId="{00000000-0000-0000-0000-000000000000}"/>
          </ac:spMkLst>
        </pc:spChg>
        <pc:spChg chg="mod">
          <ac:chgData name="韋竣 王" userId="c00cfdb63dc724b6" providerId="LiveId" clId="{953ACFD6-4634-418C-AD3A-F177559DD66D}" dt="2023-08-07T00:29:04.678" v="481" actId="6549"/>
          <ac:spMkLst>
            <pc:docMk/>
            <pc:sldMk cId="702551318" sldId="312"/>
            <ac:spMk id="5" creationId="{801457CC-22A3-B6F7-0F80-3E4F84529D1B}"/>
          </ac:spMkLst>
        </pc:spChg>
        <pc:picChg chg="del">
          <ac:chgData name="韋竣 王" userId="c00cfdb63dc724b6" providerId="LiveId" clId="{953ACFD6-4634-418C-AD3A-F177559DD66D}" dt="2023-08-06T21:16:55.923" v="44" actId="478"/>
          <ac:picMkLst>
            <pc:docMk/>
            <pc:sldMk cId="702551318" sldId="312"/>
            <ac:picMk id="4" creationId="{D6182C4E-D321-00B1-50FA-49D909A0696F}"/>
          </ac:picMkLst>
        </pc:picChg>
        <pc:picChg chg="add mod modCrop">
          <ac:chgData name="韋竣 王" userId="c00cfdb63dc724b6" providerId="LiveId" clId="{953ACFD6-4634-418C-AD3A-F177559DD66D}" dt="2023-08-06T23:51:31.446" v="72" actId="14100"/>
          <ac:picMkLst>
            <pc:docMk/>
            <pc:sldMk cId="702551318" sldId="312"/>
            <ac:picMk id="6" creationId="{436EF1DF-CF53-7214-71F6-20B83C086886}"/>
          </ac:picMkLst>
        </pc:picChg>
      </pc:sldChg>
      <pc:sldChg chg="addSp delSp modSp mod">
        <pc:chgData name="韋竣 王" userId="c00cfdb63dc724b6" providerId="LiveId" clId="{953ACFD6-4634-418C-AD3A-F177559DD66D}" dt="2023-08-07T01:29:45.909" v="1263" actId="1076"/>
        <pc:sldMkLst>
          <pc:docMk/>
          <pc:sldMk cId="3257156011" sldId="313"/>
        </pc:sldMkLst>
        <pc:spChg chg="mod">
          <ac:chgData name="韋竣 王" userId="c00cfdb63dc724b6" providerId="LiveId" clId="{953ACFD6-4634-418C-AD3A-F177559DD66D}" dt="2023-08-07T01:24:30.473" v="979" actId="20577"/>
          <ac:spMkLst>
            <pc:docMk/>
            <pc:sldMk cId="3257156011" sldId="313"/>
            <ac:spMk id="3" creationId="{00000000-0000-0000-0000-000000000000}"/>
          </ac:spMkLst>
        </pc:spChg>
        <pc:spChg chg="mod">
          <ac:chgData name="韋竣 王" userId="c00cfdb63dc724b6" providerId="LiveId" clId="{953ACFD6-4634-418C-AD3A-F177559DD66D}" dt="2023-08-07T01:28:14.084" v="1249" actId="20577"/>
          <ac:spMkLst>
            <pc:docMk/>
            <pc:sldMk cId="3257156011" sldId="313"/>
            <ac:spMk id="6" creationId="{CA85E42C-48D1-EB0C-38CD-A8A12914AB83}"/>
          </ac:spMkLst>
        </pc:spChg>
        <pc:picChg chg="add del mod modCrop">
          <ac:chgData name="韋竣 王" userId="c00cfdb63dc724b6" providerId="LiveId" clId="{953ACFD6-4634-418C-AD3A-F177559DD66D}" dt="2023-08-07T01:28:16.321" v="1250" actId="478"/>
          <ac:picMkLst>
            <pc:docMk/>
            <pc:sldMk cId="3257156011" sldId="313"/>
            <ac:picMk id="4" creationId="{68DDA80F-D000-52FB-44E4-8F6EBDD750A1}"/>
          </ac:picMkLst>
        </pc:picChg>
        <pc:picChg chg="del">
          <ac:chgData name="韋竣 王" userId="c00cfdb63dc724b6" providerId="LiveId" clId="{953ACFD6-4634-418C-AD3A-F177559DD66D}" dt="2023-08-06T21:16:57.906" v="45" actId="478"/>
          <ac:picMkLst>
            <pc:docMk/>
            <pc:sldMk cId="3257156011" sldId="313"/>
            <ac:picMk id="5" creationId="{6526D134-D1B4-F635-DE23-806472661FE2}"/>
          </ac:picMkLst>
        </pc:picChg>
        <pc:picChg chg="add del mod">
          <ac:chgData name="韋竣 王" userId="c00cfdb63dc724b6" providerId="LiveId" clId="{953ACFD6-4634-418C-AD3A-F177559DD66D}" dt="2023-08-07T01:29:45.909" v="1263" actId="1076"/>
          <ac:picMkLst>
            <pc:docMk/>
            <pc:sldMk cId="3257156011" sldId="313"/>
            <ac:picMk id="9" creationId="{917EAD68-7515-EFC1-1154-F69A42AE8EB7}"/>
          </ac:picMkLst>
        </pc:picChg>
        <pc:picChg chg="add del mod">
          <ac:chgData name="韋竣 王" userId="c00cfdb63dc724b6" providerId="LiveId" clId="{953ACFD6-4634-418C-AD3A-F177559DD66D}" dt="2023-08-07T01:28:34.178" v="1253" actId="931"/>
          <ac:picMkLst>
            <pc:docMk/>
            <pc:sldMk cId="3257156011" sldId="313"/>
            <ac:picMk id="11" creationId="{8F37FCC0-E77C-4167-D9CA-F3865BB9A0E3}"/>
          </ac:picMkLst>
        </pc:picChg>
        <pc:picChg chg="add mod">
          <ac:chgData name="韋竣 王" userId="c00cfdb63dc724b6" providerId="LiveId" clId="{953ACFD6-4634-418C-AD3A-F177559DD66D}" dt="2023-08-07T01:28:45.040" v="1255" actId="1076"/>
          <ac:picMkLst>
            <pc:docMk/>
            <pc:sldMk cId="3257156011" sldId="313"/>
            <ac:picMk id="13" creationId="{6039E526-4EEE-C8DA-E041-19CCC9497930}"/>
          </ac:picMkLst>
        </pc:picChg>
      </pc:sldChg>
      <pc:sldChg chg="addSp delSp modSp mod">
        <pc:chgData name="韋竣 王" userId="c00cfdb63dc724b6" providerId="LiveId" clId="{953ACFD6-4634-418C-AD3A-F177559DD66D}" dt="2023-08-06T23:42:58.968" v="64" actId="1076"/>
        <pc:sldMkLst>
          <pc:docMk/>
          <pc:sldMk cId="2531195589" sldId="314"/>
        </pc:sldMkLst>
        <pc:spChg chg="mod">
          <ac:chgData name="韋竣 王" userId="c00cfdb63dc724b6" providerId="LiveId" clId="{953ACFD6-4634-418C-AD3A-F177559DD66D}" dt="2023-08-06T23:42:43.133" v="61"/>
          <ac:spMkLst>
            <pc:docMk/>
            <pc:sldMk cId="2531195589" sldId="314"/>
            <ac:spMk id="3" creationId="{00000000-0000-0000-0000-000000000000}"/>
          </ac:spMkLst>
        </pc:spChg>
        <pc:spChg chg="mod">
          <ac:chgData name="韋竣 王" userId="c00cfdb63dc724b6" providerId="LiveId" clId="{953ACFD6-4634-418C-AD3A-F177559DD66D}" dt="2023-08-06T23:42:38.144" v="60"/>
          <ac:spMkLst>
            <pc:docMk/>
            <pc:sldMk cId="2531195589" sldId="314"/>
            <ac:spMk id="14" creationId="{A3186540-67DC-CA7C-4A8C-A98BBE88A64B}"/>
          </ac:spMkLst>
        </pc:spChg>
        <pc:picChg chg="add mod">
          <ac:chgData name="韋竣 王" userId="c00cfdb63dc724b6" providerId="LiveId" clId="{953ACFD6-4634-418C-AD3A-F177559DD66D}" dt="2023-08-06T23:42:58.968" v="64" actId="1076"/>
          <ac:picMkLst>
            <pc:docMk/>
            <pc:sldMk cId="2531195589" sldId="314"/>
            <ac:picMk id="4" creationId="{6C46B6E8-418A-B6B7-DCC2-3BD42AF49646}"/>
          </ac:picMkLst>
        </pc:picChg>
        <pc:picChg chg="del">
          <ac:chgData name="韋竣 王" userId="c00cfdb63dc724b6" providerId="LiveId" clId="{953ACFD6-4634-418C-AD3A-F177559DD66D}" dt="2023-08-06T21:16:54.211" v="43" actId="478"/>
          <ac:picMkLst>
            <pc:docMk/>
            <pc:sldMk cId="2531195589" sldId="314"/>
            <ac:picMk id="5" creationId="{FABCC74D-F5C7-4CAF-C8D2-7F8CD22EF556}"/>
          </ac:picMkLst>
        </pc:picChg>
      </pc:sldChg>
      <pc:sldChg chg="addSp modSp add mod ord">
        <pc:chgData name="韋竣 王" userId="c00cfdb63dc724b6" providerId="LiveId" clId="{953ACFD6-4634-418C-AD3A-F177559DD66D}" dt="2023-08-07T01:40:43.290" v="1266" actId="6549"/>
        <pc:sldMkLst>
          <pc:docMk/>
          <pc:sldMk cId="3157695893" sldId="315"/>
        </pc:sldMkLst>
        <pc:spChg chg="mod">
          <ac:chgData name="韋竣 王" userId="c00cfdb63dc724b6" providerId="LiveId" clId="{953ACFD6-4634-418C-AD3A-F177559DD66D}" dt="2023-08-06T23:53:21.155" v="83"/>
          <ac:spMkLst>
            <pc:docMk/>
            <pc:sldMk cId="3157695893" sldId="315"/>
            <ac:spMk id="3" creationId="{00000000-0000-0000-0000-000000000000}"/>
          </ac:spMkLst>
        </pc:spChg>
        <pc:spChg chg="mod">
          <ac:chgData name="韋竣 王" userId="c00cfdb63dc724b6" providerId="LiveId" clId="{953ACFD6-4634-418C-AD3A-F177559DD66D}" dt="2023-08-07T01:40:43.290" v="1266" actId="6549"/>
          <ac:spMkLst>
            <pc:docMk/>
            <pc:sldMk cId="3157695893" sldId="315"/>
            <ac:spMk id="5" creationId="{801457CC-22A3-B6F7-0F80-3E4F84529D1B}"/>
          </ac:spMkLst>
        </pc:spChg>
        <pc:picChg chg="add mod">
          <ac:chgData name="韋竣 王" userId="c00cfdb63dc724b6" providerId="LiveId" clId="{953ACFD6-4634-418C-AD3A-F177559DD66D}" dt="2023-08-06T23:52:12.584" v="78" actId="1076"/>
          <ac:picMkLst>
            <pc:docMk/>
            <pc:sldMk cId="3157695893" sldId="315"/>
            <ac:picMk id="4" creationId="{4A0CE473-DEE1-357D-E9EA-725BAE3F72CA}"/>
          </ac:picMkLst>
        </pc:picChg>
        <pc:picChg chg="add mod">
          <ac:chgData name="韋竣 王" userId="c00cfdb63dc724b6" providerId="LiveId" clId="{953ACFD6-4634-418C-AD3A-F177559DD66D}" dt="2023-08-06T23:52:25.781" v="80" actId="1076"/>
          <ac:picMkLst>
            <pc:docMk/>
            <pc:sldMk cId="3157695893" sldId="315"/>
            <ac:picMk id="8" creationId="{3E9DC96E-0AFD-D63E-C3B0-F2EBEA0156D5}"/>
          </ac:picMkLst>
        </pc:picChg>
      </pc:sldChg>
      <pc:sldChg chg="delSp del mod">
        <pc:chgData name="韋竣 王" userId="c00cfdb63dc724b6" providerId="LiveId" clId="{953ACFD6-4634-418C-AD3A-F177559DD66D}" dt="2023-08-06T23:42:33.351" v="58" actId="47"/>
        <pc:sldMkLst>
          <pc:docMk/>
          <pc:sldMk cId="4194598474" sldId="315"/>
        </pc:sldMkLst>
        <pc:picChg chg="del">
          <ac:chgData name="韋竣 王" userId="c00cfdb63dc724b6" providerId="LiveId" clId="{953ACFD6-4634-418C-AD3A-F177559DD66D}" dt="2023-08-06T21:16:53.163" v="42" actId="478"/>
          <ac:picMkLst>
            <pc:docMk/>
            <pc:sldMk cId="4194598474" sldId="315"/>
            <ac:picMk id="4" creationId="{652B2672-422A-F0BE-2252-673A4F7943F2}"/>
          </ac:picMkLst>
        </pc:picChg>
      </pc:sldChg>
      <pc:sldChg chg="addSp delSp modSp add mod">
        <pc:chgData name="韋竣 王" userId="c00cfdb63dc724b6" providerId="LiveId" clId="{953ACFD6-4634-418C-AD3A-F177559DD66D}" dt="2023-08-07T00:33:37.535" v="714" actId="1076"/>
        <pc:sldMkLst>
          <pc:docMk/>
          <pc:sldMk cId="2846006337" sldId="316"/>
        </pc:sldMkLst>
        <pc:spChg chg="mod">
          <ac:chgData name="韋竣 王" userId="c00cfdb63dc724b6" providerId="LiveId" clId="{953ACFD6-4634-418C-AD3A-F177559DD66D}" dt="2023-08-07T00:32:54.965" v="706" actId="20577"/>
          <ac:spMkLst>
            <pc:docMk/>
            <pc:sldMk cId="2846006337" sldId="316"/>
            <ac:spMk id="3" creationId="{00000000-0000-0000-0000-000000000000}"/>
          </ac:spMkLst>
        </pc:spChg>
        <pc:picChg chg="del">
          <ac:chgData name="韋竣 王" userId="c00cfdb63dc724b6" providerId="LiveId" clId="{953ACFD6-4634-418C-AD3A-F177559DD66D}" dt="2023-08-07T00:32:56.452" v="707" actId="478"/>
          <ac:picMkLst>
            <pc:docMk/>
            <pc:sldMk cId="2846006337" sldId="316"/>
            <ac:picMk id="4" creationId="{901B1C8F-3AB2-76C5-9EF7-A3E4D8F9670A}"/>
          </ac:picMkLst>
        </pc:picChg>
        <pc:picChg chg="add del mod">
          <ac:chgData name="韋竣 王" userId="c00cfdb63dc724b6" providerId="LiveId" clId="{953ACFD6-4634-418C-AD3A-F177559DD66D}" dt="2023-08-07T00:33:20.741" v="709" actId="931"/>
          <ac:picMkLst>
            <pc:docMk/>
            <pc:sldMk cId="2846006337" sldId="316"/>
            <ac:picMk id="5" creationId="{DBF3E84E-7EFA-6B7A-A7E2-5823AEF2D6EF}"/>
          </ac:picMkLst>
        </pc:picChg>
        <pc:picChg chg="add mod">
          <ac:chgData name="韋竣 王" userId="c00cfdb63dc724b6" providerId="LiveId" clId="{953ACFD6-4634-418C-AD3A-F177559DD66D}" dt="2023-08-07T00:33:37.535" v="714" actId="1076"/>
          <ac:picMkLst>
            <pc:docMk/>
            <pc:sldMk cId="2846006337" sldId="316"/>
            <ac:picMk id="8" creationId="{2E760B7F-77F0-9C3D-C575-DDA8265F571E}"/>
          </ac:picMkLst>
        </pc:picChg>
      </pc:sldChg>
    </pc:docChg>
  </pc:docChgLst>
  <pc:docChgLst>
    <pc:chgData name="韋竣 王" userId="c00cfdb63dc724b6" providerId="LiveId" clId="{40F05105-8424-4476-A53E-8522E7AB77C9}"/>
    <pc:docChg chg="undo custSel addSld delSld modSld sldOrd">
      <pc:chgData name="韋竣 王" userId="c00cfdb63dc724b6" providerId="LiveId" clId="{40F05105-8424-4476-A53E-8522E7AB77C9}" dt="2023-06-19T01:48:17.638" v="3154" actId="20577"/>
      <pc:docMkLst>
        <pc:docMk/>
      </pc:docMkLst>
      <pc:sldChg chg="modSp mod">
        <pc:chgData name="韋竣 王" userId="c00cfdb63dc724b6" providerId="LiveId" clId="{40F05105-8424-4476-A53E-8522E7AB77C9}" dt="2023-06-18T19:18:28.173" v="7"/>
        <pc:sldMkLst>
          <pc:docMk/>
          <pc:sldMk cId="3549628654" sldId="272"/>
        </pc:sldMkLst>
        <pc:spChg chg="mod">
          <ac:chgData name="韋竣 王" userId="c00cfdb63dc724b6" providerId="LiveId" clId="{40F05105-8424-4476-A53E-8522E7AB77C9}" dt="2023-06-18T19:18:28.173" v="7"/>
          <ac:spMkLst>
            <pc:docMk/>
            <pc:sldMk cId="3549628654" sldId="272"/>
            <ac:spMk id="3" creationId="{57FE1630-41E4-F9E8-8505-CBFC8F0C3A4E}"/>
          </ac:spMkLst>
        </pc:spChg>
        <pc:spChg chg="mod">
          <ac:chgData name="韋竣 王" userId="c00cfdb63dc724b6" providerId="LiveId" clId="{40F05105-8424-4476-A53E-8522E7AB77C9}" dt="2023-06-18T19:18:07.929" v="4"/>
          <ac:spMkLst>
            <pc:docMk/>
            <pc:sldMk cId="3549628654" sldId="272"/>
            <ac:spMk id="4" creationId="{00000000-0000-0000-0000-000000000000}"/>
          </ac:spMkLst>
        </pc:spChg>
        <pc:spChg chg="mod">
          <ac:chgData name="韋竣 王" userId="c00cfdb63dc724b6" providerId="LiveId" clId="{40F05105-8424-4476-A53E-8522E7AB77C9}" dt="2023-06-18T19:17:48.696" v="1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韋竣 王" userId="c00cfdb63dc724b6" providerId="LiveId" clId="{40F05105-8424-4476-A53E-8522E7AB77C9}" dt="2023-06-18T23:56:05.883" v="523" actId="20577"/>
        <pc:sldMkLst>
          <pc:docMk/>
          <pc:sldMk cId="1508910272" sldId="273"/>
        </pc:sldMkLst>
        <pc:spChg chg="mod">
          <ac:chgData name="韋竣 王" userId="c00cfdb63dc724b6" providerId="LiveId" clId="{40F05105-8424-4476-A53E-8522E7AB77C9}" dt="2023-06-18T23:56:05.883" v="523" actId="20577"/>
          <ac:spMkLst>
            <pc:docMk/>
            <pc:sldMk cId="1508910272" sldId="273"/>
            <ac:spMk id="2" creationId="{00000000-0000-0000-0000-000000000000}"/>
          </ac:spMkLst>
        </pc:spChg>
      </pc:sldChg>
      <pc:sldChg chg="modSp mod">
        <pc:chgData name="韋竣 王" userId="c00cfdb63dc724b6" providerId="LiveId" clId="{40F05105-8424-4476-A53E-8522E7AB77C9}" dt="2023-06-19T01:48:17.638" v="3154" actId="20577"/>
        <pc:sldMkLst>
          <pc:docMk/>
          <pc:sldMk cId="1954761714" sldId="297"/>
        </pc:sldMkLst>
        <pc:spChg chg="mod">
          <ac:chgData name="韋竣 王" userId="c00cfdb63dc724b6" providerId="LiveId" clId="{40F05105-8424-4476-A53E-8522E7AB77C9}" dt="2023-06-19T01:48:17.638" v="3154" actId="20577"/>
          <ac:spMkLst>
            <pc:docMk/>
            <pc:sldMk cId="1954761714" sldId="297"/>
            <ac:spMk id="2" creationId="{00000000-0000-0000-0000-000000000000}"/>
          </ac:spMkLst>
        </pc:spChg>
      </pc:sldChg>
      <pc:sldChg chg="addSp delSp modSp mod">
        <pc:chgData name="韋竣 王" userId="c00cfdb63dc724b6" providerId="LiveId" clId="{40F05105-8424-4476-A53E-8522E7AB77C9}" dt="2023-06-19T01:35:35.671" v="2563" actId="1076"/>
        <pc:sldMkLst>
          <pc:docMk/>
          <pc:sldMk cId="756685777" sldId="305"/>
        </pc:sldMkLst>
        <pc:spChg chg="mod">
          <ac:chgData name="韋竣 王" userId="c00cfdb63dc724b6" providerId="LiveId" clId="{40F05105-8424-4476-A53E-8522E7AB77C9}" dt="2023-06-19T01:34:51.448" v="2549" actId="20577"/>
          <ac:spMkLst>
            <pc:docMk/>
            <pc:sldMk cId="756685777" sldId="305"/>
            <ac:spMk id="3" creationId="{00000000-0000-0000-0000-000000000000}"/>
          </ac:spMkLst>
        </pc:spChg>
        <pc:picChg chg="add mod">
          <ac:chgData name="韋竣 王" userId="c00cfdb63dc724b6" providerId="LiveId" clId="{40F05105-8424-4476-A53E-8522E7AB77C9}" dt="2023-06-19T01:35:33.499" v="2562" actId="1076"/>
          <ac:picMkLst>
            <pc:docMk/>
            <pc:sldMk cId="756685777" sldId="305"/>
            <ac:picMk id="4" creationId="{CE4FC323-96B5-488D-E618-2A159C1DF0A8}"/>
          </ac:picMkLst>
        </pc:picChg>
        <pc:picChg chg="del">
          <ac:chgData name="韋竣 王" userId="c00cfdb63dc724b6" providerId="LiveId" clId="{40F05105-8424-4476-A53E-8522E7AB77C9}" dt="2023-06-18T21:04:48.536" v="14" actId="478"/>
          <ac:picMkLst>
            <pc:docMk/>
            <pc:sldMk cId="756685777" sldId="305"/>
            <ac:picMk id="6" creationId="{694883B7-5125-E470-2C92-AE300F062AFC}"/>
          </ac:picMkLst>
        </pc:picChg>
        <pc:picChg chg="add mod">
          <ac:chgData name="韋竣 王" userId="c00cfdb63dc724b6" providerId="LiveId" clId="{40F05105-8424-4476-A53E-8522E7AB77C9}" dt="2023-06-19T01:35:35.671" v="2563" actId="1076"/>
          <ac:picMkLst>
            <pc:docMk/>
            <pc:sldMk cId="756685777" sldId="305"/>
            <ac:picMk id="8" creationId="{732D9D4F-EB4D-DA1A-73A1-213D968D3BB0}"/>
          </ac:picMkLst>
        </pc:picChg>
        <pc:picChg chg="del">
          <ac:chgData name="韋竣 王" userId="c00cfdb63dc724b6" providerId="LiveId" clId="{40F05105-8424-4476-A53E-8522E7AB77C9}" dt="2023-06-18T21:04:48.191" v="13" actId="478"/>
          <ac:picMkLst>
            <pc:docMk/>
            <pc:sldMk cId="756685777" sldId="305"/>
            <ac:picMk id="9" creationId="{7BAA8B42-D2B2-AE1E-C241-C341E97DA0BC}"/>
          </ac:picMkLst>
        </pc:picChg>
      </pc:sldChg>
      <pc:sldChg chg="addSp delSp modSp mod">
        <pc:chgData name="韋竣 王" userId="c00cfdb63dc724b6" providerId="LiveId" clId="{40F05105-8424-4476-A53E-8522E7AB77C9}" dt="2023-06-18T21:05:24.279" v="22" actId="1076"/>
        <pc:sldMkLst>
          <pc:docMk/>
          <pc:sldMk cId="3927918024" sldId="307"/>
        </pc:sldMkLst>
        <pc:picChg chg="del">
          <ac:chgData name="韋竣 王" userId="c00cfdb63dc724b6" providerId="LiveId" clId="{40F05105-8424-4476-A53E-8522E7AB77C9}" dt="2023-06-18T21:04:49.591" v="15" actId="478"/>
          <ac:picMkLst>
            <pc:docMk/>
            <pc:sldMk cId="3927918024" sldId="307"/>
            <ac:picMk id="4" creationId="{97F60999-DA72-F434-35A5-3F602380B125}"/>
          </ac:picMkLst>
        </pc:picChg>
        <pc:picChg chg="add mod">
          <ac:chgData name="韋竣 王" userId="c00cfdb63dc724b6" providerId="LiveId" clId="{40F05105-8424-4476-A53E-8522E7AB77C9}" dt="2023-06-18T21:05:24.279" v="22" actId="1076"/>
          <ac:picMkLst>
            <pc:docMk/>
            <pc:sldMk cId="3927918024" sldId="307"/>
            <ac:picMk id="5" creationId="{B9AB94AD-8120-523F-F2FB-0BEF655E18C8}"/>
          </ac:picMkLst>
        </pc:picChg>
        <pc:picChg chg="add mod">
          <ac:chgData name="韋竣 王" userId="c00cfdb63dc724b6" providerId="LiveId" clId="{40F05105-8424-4476-A53E-8522E7AB77C9}" dt="2023-06-18T21:05:20.377" v="19" actId="1076"/>
          <ac:picMkLst>
            <pc:docMk/>
            <pc:sldMk cId="3927918024" sldId="307"/>
            <ac:picMk id="8" creationId="{CE4D2DEE-1BA6-0F81-81E2-764904529C15}"/>
          </ac:picMkLst>
        </pc:picChg>
      </pc:sldChg>
      <pc:sldChg chg="addSp delSp modSp mod ord">
        <pc:chgData name="韋竣 王" userId="c00cfdb63dc724b6" providerId="LiveId" clId="{40F05105-8424-4476-A53E-8522E7AB77C9}" dt="2023-06-18T21:12:23.874" v="429"/>
        <pc:sldMkLst>
          <pc:docMk/>
          <pc:sldMk cId="3816123296" sldId="311"/>
        </pc:sldMkLst>
        <pc:spChg chg="mod">
          <ac:chgData name="韋竣 王" userId="c00cfdb63dc724b6" providerId="LiveId" clId="{40F05105-8424-4476-A53E-8522E7AB77C9}" dt="2023-06-18T21:12:13.795" v="427" actId="2711"/>
          <ac:spMkLst>
            <pc:docMk/>
            <pc:sldMk cId="3816123296" sldId="311"/>
            <ac:spMk id="2" creationId="{80942BF5-296A-5583-268D-2EC41F273F80}"/>
          </ac:spMkLst>
        </pc:spChg>
        <pc:spChg chg="mod">
          <ac:chgData name="韋竣 王" userId="c00cfdb63dc724b6" providerId="LiveId" clId="{40F05105-8424-4476-A53E-8522E7AB77C9}" dt="2023-06-18T21:07:18.307" v="62" actId="20577"/>
          <ac:spMkLst>
            <pc:docMk/>
            <pc:sldMk cId="3816123296" sldId="311"/>
            <ac:spMk id="3" creationId="{00000000-0000-0000-0000-000000000000}"/>
          </ac:spMkLst>
        </pc:spChg>
        <pc:picChg chg="del">
          <ac:chgData name="韋竣 王" userId="c00cfdb63dc724b6" providerId="LiveId" clId="{40F05105-8424-4476-A53E-8522E7AB77C9}" dt="2023-06-18T21:04:42.682" v="8" actId="478"/>
          <ac:picMkLst>
            <pc:docMk/>
            <pc:sldMk cId="3816123296" sldId="311"/>
            <ac:picMk id="5" creationId="{82BB906A-3A10-5F3E-AF02-F026F52F78B9}"/>
          </ac:picMkLst>
        </pc:picChg>
        <pc:picChg chg="add mod">
          <ac:chgData name="韋竣 王" userId="c00cfdb63dc724b6" providerId="LiveId" clId="{40F05105-8424-4476-A53E-8522E7AB77C9}" dt="2023-06-18T21:06:35.294" v="30" actId="1076"/>
          <ac:picMkLst>
            <pc:docMk/>
            <pc:sldMk cId="3816123296" sldId="311"/>
            <ac:picMk id="6" creationId="{264683A0-2D75-4009-B822-138B37FF2E0C}"/>
          </ac:picMkLst>
        </pc:picChg>
      </pc:sldChg>
      <pc:sldChg chg="addSp delSp modSp mod ord">
        <pc:chgData name="韋竣 王" userId="c00cfdb63dc724b6" providerId="LiveId" clId="{40F05105-8424-4476-A53E-8522E7AB77C9}" dt="2023-06-19T01:15:23.798" v="1906" actId="20577"/>
        <pc:sldMkLst>
          <pc:docMk/>
          <pc:sldMk cId="702551318" sldId="312"/>
        </pc:sldMkLst>
        <pc:spChg chg="mod">
          <ac:chgData name="韋竣 王" userId="c00cfdb63dc724b6" providerId="LiveId" clId="{40F05105-8424-4476-A53E-8522E7AB77C9}" dt="2023-06-18T23:54:33.105" v="497" actId="20577"/>
          <ac:spMkLst>
            <pc:docMk/>
            <pc:sldMk cId="702551318" sldId="312"/>
            <ac:spMk id="3" creationId="{00000000-0000-0000-0000-000000000000}"/>
          </ac:spMkLst>
        </pc:spChg>
        <pc:spChg chg="add del mod">
          <ac:chgData name="韋竣 王" userId="c00cfdb63dc724b6" providerId="LiveId" clId="{40F05105-8424-4476-A53E-8522E7AB77C9}" dt="2023-06-18T21:11:53.177" v="425" actId="478"/>
          <ac:spMkLst>
            <pc:docMk/>
            <pc:sldMk cId="702551318" sldId="312"/>
            <ac:spMk id="4" creationId="{875E6C4A-AC22-D4D7-B873-411F30087A40}"/>
          </ac:spMkLst>
        </pc:spChg>
        <pc:spChg chg="add mod">
          <ac:chgData name="韋竣 王" userId="c00cfdb63dc724b6" providerId="LiveId" clId="{40F05105-8424-4476-A53E-8522E7AB77C9}" dt="2023-06-19T01:15:23.798" v="1906" actId="20577"/>
          <ac:spMkLst>
            <pc:docMk/>
            <pc:sldMk cId="702551318" sldId="312"/>
            <ac:spMk id="9" creationId="{BE386D9B-77D0-FBA2-B56C-43EC0C164C00}"/>
          </ac:spMkLst>
        </pc:spChg>
        <pc:spChg chg="del">
          <ac:chgData name="韋竣 王" userId="c00cfdb63dc724b6" providerId="LiveId" clId="{40F05105-8424-4476-A53E-8522E7AB77C9}" dt="2023-06-18T21:11:50.443" v="424" actId="478"/>
          <ac:spMkLst>
            <pc:docMk/>
            <pc:sldMk cId="702551318" sldId="312"/>
            <ac:spMk id="11" creationId="{8C1A7E94-7F13-5336-44AC-5A88C13BC5DF}"/>
          </ac:spMkLst>
        </pc:spChg>
        <pc:picChg chg="add del mod modCrop">
          <ac:chgData name="韋竣 王" userId="c00cfdb63dc724b6" providerId="LiveId" clId="{40F05105-8424-4476-A53E-8522E7AB77C9}" dt="2023-06-19T01:02:03.300" v="643" actId="21"/>
          <ac:picMkLst>
            <pc:docMk/>
            <pc:sldMk cId="702551318" sldId="312"/>
            <ac:picMk id="6" creationId="{94586201-3A90-F059-E2AC-37ACA37D3B6A}"/>
          </ac:picMkLst>
        </pc:picChg>
        <pc:picChg chg="del">
          <ac:chgData name="韋竣 王" userId="c00cfdb63dc724b6" providerId="LiveId" clId="{40F05105-8424-4476-A53E-8522E7AB77C9}" dt="2023-06-18T21:04:44.448" v="9" actId="478"/>
          <ac:picMkLst>
            <pc:docMk/>
            <pc:sldMk cId="702551318" sldId="312"/>
            <ac:picMk id="8" creationId="{383633D2-9667-EB0C-209B-79DD01DE97A9}"/>
          </ac:picMkLst>
        </pc:picChg>
        <pc:picChg chg="del">
          <ac:chgData name="韋竣 王" userId="c00cfdb63dc724b6" providerId="LiveId" clId="{40F05105-8424-4476-A53E-8522E7AB77C9}" dt="2023-06-18T21:04:44.768" v="10" actId="478"/>
          <ac:picMkLst>
            <pc:docMk/>
            <pc:sldMk cId="702551318" sldId="312"/>
            <ac:picMk id="10" creationId="{3EFF5EC7-DC6A-A07C-5244-E181BA9155B4}"/>
          </ac:picMkLst>
        </pc:picChg>
      </pc:sldChg>
      <pc:sldChg chg="addSp delSp modSp mod">
        <pc:chgData name="韋竣 王" userId="c00cfdb63dc724b6" providerId="LiveId" clId="{40F05105-8424-4476-A53E-8522E7AB77C9}" dt="2023-06-18T23:55:59.631" v="519"/>
        <pc:sldMkLst>
          <pc:docMk/>
          <pc:sldMk cId="294107937" sldId="313"/>
        </pc:sldMkLst>
        <pc:spChg chg="mod">
          <ac:chgData name="韋竣 王" userId="c00cfdb63dc724b6" providerId="LiveId" clId="{40F05105-8424-4476-A53E-8522E7AB77C9}" dt="2023-06-18T23:55:59.631" v="519"/>
          <ac:spMkLst>
            <pc:docMk/>
            <pc:sldMk cId="294107937" sldId="313"/>
            <ac:spMk id="3" creationId="{00000000-0000-0000-0000-000000000000}"/>
          </ac:spMkLst>
        </pc:spChg>
        <pc:spChg chg="del mod">
          <ac:chgData name="韋竣 王" userId="c00cfdb63dc724b6" providerId="LiveId" clId="{40F05105-8424-4476-A53E-8522E7AB77C9}" dt="2023-06-18T21:45:26.677" v="434" actId="478"/>
          <ac:spMkLst>
            <pc:docMk/>
            <pc:sldMk cId="294107937" sldId="313"/>
            <ac:spMk id="6" creationId="{B9FFF00B-6294-68F0-06E5-1B9B731828DB}"/>
          </ac:spMkLst>
        </pc:spChg>
        <pc:spChg chg="add del mod">
          <ac:chgData name="韋竣 王" userId="c00cfdb63dc724b6" providerId="LiveId" clId="{40F05105-8424-4476-A53E-8522E7AB77C9}" dt="2023-06-18T21:45:30.932" v="435" actId="478"/>
          <ac:spMkLst>
            <pc:docMk/>
            <pc:sldMk cId="294107937" sldId="313"/>
            <ac:spMk id="9" creationId="{0BA2E611-235F-3A0C-2B1D-2BD9942AC479}"/>
          </ac:spMkLst>
        </pc:spChg>
        <pc:picChg chg="del">
          <ac:chgData name="韋竣 王" userId="c00cfdb63dc724b6" providerId="LiveId" clId="{40F05105-8424-4476-A53E-8522E7AB77C9}" dt="2023-06-18T21:04:46.090" v="11" actId="478"/>
          <ac:picMkLst>
            <pc:docMk/>
            <pc:sldMk cId="294107937" sldId="313"/>
            <ac:picMk id="4" creationId="{1B9FB223-CF3E-1752-7385-0B416BB26BBE}"/>
          </ac:picMkLst>
        </pc:picChg>
        <pc:picChg chg="add mod">
          <ac:chgData name="韋竣 王" userId="c00cfdb63dc724b6" providerId="LiveId" clId="{40F05105-8424-4476-A53E-8522E7AB77C9}" dt="2023-06-18T21:45:35.205" v="438" actId="1076"/>
          <ac:picMkLst>
            <pc:docMk/>
            <pc:sldMk cId="294107937" sldId="313"/>
            <ac:picMk id="5" creationId="{36CC65AD-1923-B053-3818-C26A0212EB72}"/>
          </ac:picMkLst>
        </pc:picChg>
      </pc:sldChg>
      <pc:sldChg chg="addSp delSp modSp mod ord">
        <pc:chgData name="韋竣 王" userId="c00cfdb63dc724b6" providerId="LiveId" clId="{40F05105-8424-4476-A53E-8522E7AB77C9}" dt="2023-06-19T01:22:03.245" v="2329" actId="20577"/>
        <pc:sldMkLst>
          <pc:docMk/>
          <pc:sldMk cId="553598336" sldId="314"/>
        </pc:sldMkLst>
        <pc:spChg chg="mod">
          <ac:chgData name="韋竣 王" userId="c00cfdb63dc724b6" providerId="LiveId" clId="{40F05105-8424-4476-A53E-8522E7AB77C9}" dt="2023-06-18T23:55:28.675" v="514" actId="1076"/>
          <ac:spMkLst>
            <pc:docMk/>
            <pc:sldMk cId="553598336" sldId="314"/>
            <ac:spMk id="3" creationId="{00000000-0000-0000-0000-000000000000}"/>
          </ac:spMkLst>
        </pc:spChg>
        <pc:spChg chg="add del mod">
          <ac:chgData name="韋竣 王" userId="c00cfdb63dc724b6" providerId="LiveId" clId="{40F05105-8424-4476-A53E-8522E7AB77C9}" dt="2023-06-18T21:46:03.546" v="442" actId="478"/>
          <ac:spMkLst>
            <pc:docMk/>
            <pc:sldMk cId="553598336" sldId="314"/>
            <ac:spMk id="4" creationId="{358C40CA-C692-0DBE-55F1-78B20D764E29}"/>
          </ac:spMkLst>
        </pc:spChg>
        <pc:spChg chg="del">
          <ac:chgData name="韋竣 王" userId="c00cfdb63dc724b6" providerId="LiveId" clId="{40F05105-8424-4476-A53E-8522E7AB77C9}" dt="2023-06-18T21:45:56.989" v="439" actId="478"/>
          <ac:spMkLst>
            <pc:docMk/>
            <pc:sldMk cId="553598336" sldId="314"/>
            <ac:spMk id="6" creationId="{B092948F-1421-8B64-CC11-CB92B6B9892E}"/>
          </ac:spMkLst>
        </pc:spChg>
        <pc:spChg chg="add mod">
          <ac:chgData name="韋竣 王" userId="c00cfdb63dc724b6" providerId="LiveId" clId="{40F05105-8424-4476-A53E-8522E7AB77C9}" dt="2023-06-19T01:22:03.245" v="2329" actId="20577"/>
          <ac:spMkLst>
            <pc:docMk/>
            <pc:sldMk cId="553598336" sldId="314"/>
            <ac:spMk id="12" creationId="{211B0337-7E58-C6F0-85B5-360204DC21A4}"/>
          </ac:spMkLst>
        </pc:spChg>
        <pc:picChg chg="del">
          <ac:chgData name="韋竣 王" userId="c00cfdb63dc724b6" providerId="LiveId" clId="{40F05105-8424-4476-A53E-8522E7AB77C9}" dt="2023-06-18T21:04:47.279" v="12" actId="478"/>
          <ac:picMkLst>
            <pc:docMk/>
            <pc:sldMk cId="553598336" sldId="314"/>
            <ac:picMk id="5" creationId="{1ACBA3D5-C94A-D963-A05F-D8D2BA441057}"/>
          </ac:picMkLst>
        </pc:picChg>
        <pc:picChg chg="add mod">
          <ac:chgData name="韋竣 王" userId="c00cfdb63dc724b6" providerId="LiveId" clId="{40F05105-8424-4476-A53E-8522E7AB77C9}" dt="2023-06-19T01:17:02.492" v="1981" actId="1076"/>
          <ac:picMkLst>
            <pc:docMk/>
            <pc:sldMk cId="553598336" sldId="314"/>
            <ac:picMk id="9" creationId="{31817C2B-F543-2140-FE69-A0120056E050}"/>
          </ac:picMkLst>
        </pc:picChg>
        <pc:picChg chg="add mod">
          <ac:chgData name="韋竣 王" userId="c00cfdb63dc724b6" providerId="LiveId" clId="{40F05105-8424-4476-A53E-8522E7AB77C9}" dt="2023-06-18T21:46:52.525" v="455" actId="1076"/>
          <ac:picMkLst>
            <pc:docMk/>
            <pc:sldMk cId="553598336" sldId="314"/>
            <ac:picMk id="11" creationId="{431A0072-FA2F-7EE8-956A-770719E3C245}"/>
          </ac:picMkLst>
        </pc:picChg>
      </pc:sldChg>
      <pc:sldChg chg="addSp delSp modSp add mod">
        <pc:chgData name="韋竣 王" userId="c00cfdb63dc724b6" providerId="LiveId" clId="{40F05105-8424-4476-A53E-8522E7AB77C9}" dt="2023-06-19T01:15:41.978" v="1911" actId="1076"/>
        <pc:sldMkLst>
          <pc:docMk/>
          <pc:sldMk cId="3975328226" sldId="315"/>
        </pc:sldMkLst>
        <pc:spChg chg="mod">
          <ac:chgData name="韋竣 王" userId="c00cfdb63dc724b6" providerId="LiveId" clId="{40F05105-8424-4476-A53E-8522E7AB77C9}" dt="2023-06-19T01:02:05.151" v="644" actId="20577"/>
          <ac:spMkLst>
            <pc:docMk/>
            <pc:sldMk cId="3975328226" sldId="315"/>
            <ac:spMk id="3" creationId="{00000000-0000-0000-0000-000000000000}"/>
          </ac:spMkLst>
        </pc:spChg>
        <pc:spChg chg="add del">
          <ac:chgData name="韋竣 王" userId="c00cfdb63dc724b6" providerId="LiveId" clId="{40F05105-8424-4476-A53E-8522E7AB77C9}" dt="2023-06-19T01:00:23.888" v="543" actId="22"/>
          <ac:spMkLst>
            <pc:docMk/>
            <pc:sldMk cId="3975328226" sldId="315"/>
            <ac:spMk id="6" creationId="{A714B5E9-4E09-FAD3-C9BC-321C098013FB}"/>
          </ac:spMkLst>
        </pc:spChg>
        <pc:spChg chg="add mod">
          <ac:chgData name="韋竣 王" userId="c00cfdb63dc724b6" providerId="LiveId" clId="{40F05105-8424-4476-A53E-8522E7AB77C9}" dt="2023-06-19T01:15:38.718" v="1910" actId="1076"/>
          <ac:spMkLst>
            <pc:docMk/>
            <pc:sldMk cId="3975328226" sldId="315"/>
            <ac:spMk id="8" creationId="{DE3F948F-D831-BDB4-90DD-31A9058A4E7E}"/>
          </ac:spMkLst>
        </pc:spChg>
        <pc:picChg chg="add mod">
          <ac:chgData name="韋竣 王" userId="c00cfdb63dc724b6" providerId="LiveId" clId="{40F05105-8424-4476-A53E-8522E7AB77C9}" dt="2023-06-19T01:15:41.978" v="1911" actId="1076"/>
          <ac:picMkLst>
            <pc:docMk/>
            <pc:sldMk cId="3975328226" sldId="315"/>
            <ac:picMk id="4" creationId="{6FC9D6B9-3C20-DA82-6945-5976D2F95F73}"/>
          </ac:picMkLst>
        </pc:picChg>
        <pc:picChg chg="add del mod">
          <ac:chgData name="韋竣 王" userId="c00cfdb63dc724b6" providerId="LiveId" clId="{40F05105-8424-4476-A53E-8522E7AB77C9}" dt="2023-06-19T01:02:00.091" v="641"/>
          <ac:picMkLst>
            <pc:docMk/>
            <pc:sldMk cId="3975328226" sldId="315"/>
            <ac:picMk id="9" creationId="{969069FA-1D6E-F422-4C09-4DD83104430D}"/>
          </ac:picMkLst>
        </pc:picChg>
      </pc:sldChg>
      <pc:sldChg chg="modSp add del mod">
        <pc:chgData name="韋竣 王" userId="c00cfdb63dc724b6" providerId="LiveId" clId="{40F05105-8424-4476-A53E-8522E7AB77C9}" dt="2023-06-19T01:34:52.981" v="2550" actId="47"/>
        <pc:sldMkLst>
          <pc:docMk/>
          <pc:sldMk cId="88741961" sldId="316"/>
        </pc:sldMkLst>
        <pc:spChg chg="mod">
          <ac:chgData name="韋竣 王" userId="c00cfdb63dc724b6" providerId="LiveId" clId="{40F05105-8424-4476-A53E-8522E7AB77C9}" dt="2023-06-19T01:34:46.365" v="2545" actId="20577"/>
          <ac:spMkLst>
            <pc:docMk/>
            <pc:sldMk cId="88741961" sldId="316"/>
            <ac:spMk id="3" creationId="{00000000-0000-0000-0000-000000000000}"/>
          </ac:spMkLst>
        </pc:spChg>
      </pc:sldChg>
      <pc:sldChg chg="add del">
        <pc:chgData name="韋竣 王" userId="c00cfdb63dc724b6" providerId="LiveId" clId="{40F05105-8424-4476-A53E-8522E7AB77C9}" dt="2023-06-19T01:34:43.040" v="2542"/>
        <pc:sldMkLst>
          <pc:docMk/>
          <pc:sldMk cId="1650705077" sldId="316"/>
        </pc:sldMkLst>
      </pc:sldChg>
    </pc:docChg>
  </pc:docChgLst>
  <pc:docChgLst>
    <pc:chgData name="韋竣 王" userId="c00cfdb63dc724b6" providerId="LiveId" clId="{67BE5B87-896B-442A-ACA3-60F3000897CC}"/>
    <pc:docChg chg="undo custSel addSld delSld modSld sldOrd">
      <pc:chgData name="韋竣 王" userId="c00cfdb63dc724b6" providerId="LiveId" clId="{67BE5B87-896B-442A-ACA3-60F3000897CC}" dt="2023-08-21T02:25:43.988" v="464" actId="20577"/>
      <pc:docMkLst>
        <pc:docMk/>
      </pc:docMkLst>
      <pc:sldChg chg="del">
        <pc:chgData name="韋竣 王" userId="c00cfdb63dc724b6" providerId="LiveId" clId="{67BE5B87-896B-442A-ACA3-60F3000897CC}" dt="2023-08-20T23:15:43.449" v="68" actId="47"/>
        <pc:sldMkLst>
          <pc:docMk/>
          <pc:sldMk cId="3549628654" sldId="272"/>
        </pc:sldMkLst>
      </pc:sldChg>
      <pc:sldChg chg="addSp delSp modSp mod">
        <pc:chgData name="韋竣 王" userId="c00cfdb63dc724b6" providerId="LiveId" clId="{67BE5B87-896B-442A-ACA3-60F3000897CC}" dt="2023-08-21T02:25:43.988" v="464" actId="20577"/>
        <pc:sldMkLst>
          <pc:docMk/>
          <pc:sldMk cId="1508910272" sldId="273"/>
        </pc:sldMkLst>
        <pc:spChg chg="mod">
          <ac:chgData name="韋竣 王" userId="c00cfdb63dc724b6" providerId="LiveId" clId="{67BE5B87-896B-442A-ACA3-60F3000897CC}" dt="2023-08-21T02:25:43.988" v="464" actId="20577"/>
          <ac:spMkLst>
            <pc:docMk/>
            <pc:sldMk cId="1508910272" sldId="273"/>
            <ac:spMk id="2" creationId="{00000000-0000-0000-0000-000000000000}"/>
          </ac:spMkLst>
        </pc:spChg>
        <pc:spChg chg="del mod">
          <ac:chgData name="韋竣 王" userId="c00cfdb63dc724b6" providerId="LiveId" clId="{67BE5B87-896B-442A-ACA3-60F3000897CC}" dt="2023-08-21T01:16:37.794" v="139" actId="478"/>
          <ac:spMkLst>
            <pc:docMk/>
            <pc:sldMk cId="1508910272" sldId="273"/>
            <ac:spMk id="3" creationId="{00000000-0000-0000-0000-000000000000}"/>
          </ac:spMkLst>
        </pc:spChg>
        <pc:spChg chg="add del mod">
          <ac:chgData name="韋竣 王" userId="c00cfdb63dc724b6" providerId="LiveId" clId="{67BE5B87-896B-442A-ACA3-60F3000897CC}" dt="2023-08-21T01:16:39.151" v="141" actId="478"/>
          <ac:spMkLst>
            <pc:docMk/>
            <pc:sldMk cId="1508910272" sldId="273"/>
            <ac:spMk id="5" creationId="{986C289A-DD5A-F660-811D-09119A5A297E}"/>
          </ac:spMkLst>
        </pc:spChg>
      </pc:sldChg>
      <pc:sldChg chg="modSp del mod">
        <pc:chgData name="韋竣 王" userId="c00cfdb63dc724b6" providerId="LiveId" clId="{67BE5B87-896B-442A-ACA3-60F3000897CC}" dt="2023-08-20T23:16:52.894" v="84" actId="47"/>
        <pc:sldMkLst>
          <pc:docMk/>
          <pc:sldMk cId="1954761714" sldId="297"/>
        </pc:sldMkLst>
        <pc:spChg chg="mod">
          <ac:chgData name="韋竣 王" userId="c00cfdb63dc724b6" providerId="LiveId" clId="{67BE5B87-896B-442A-ACA3-60F3000897CC}" dt="2023-08-20T23:15:55.585" v="69" actId="21"/>
          <ac:spMkLst>
            <pc:docMk/>
            <pc:sldMk cId="1954761714" sldId="297"/>
            <ac:spMk id="2" creationId="{00000000-0000-0000-0000-000000000000}"/>
          </ac:spMkLst>
        </pc:spChg>
      </pc:sldChg>
      <pc:sldChg chg="del">
        <pc:chgData name="韋竣 王" userId="c00cfdb63dc724b6" providerId="LiveId" clId="{67BE5B87-896B-442A-ACA3-60F3000897CC}" dt="2023-08-20T23:17:17.030" v="95" actId="47"/>
        <pc:sldMkLst>
          <pc:docMk/>
          <pc:sldMk cId="756685777" sldId="305"/>
        </pc:sldMkLst>
      </pc:sldChg>
      <pc:sldChg chg="del">
        <pc:chgData name="韋竣 王" userId="c00cfdb63dc724b6" providerId="LiveId" clId="{67BE5B87-896B-442A-ACA3-60F3000897CC}" dt="2023-08-20T23:17:16.269" v="94" actId="47"/>
        <pc:sldMkLst>
          <pc:docMk/>
          <pc:sldMk cId="3927918024" sldId="307"/>
        </pc:sldMkLst>
      </pc:sldChg>
      <pc:sldChg chg="modSp mod">
        <pc:chgData name="韋竣 王" userId="c00cfdb63dc724b6" providerId="LiveId" clId="{67BE5B87-896B-442A-ACA3-60F3000897CC}" dt="2023-08-21T01:33:51.947" v="416" actId="20577"/>
        <pc:sldMkLst>
          <pc:docMk/>
          <pc:sldMk cId="702551318" sldId="312"/>
        </pc:sldMkLst>
        <pc:spChg chg="mod">
          <ac:chgData name="韋竣 王" userId="c00cfdb63dc724b6" providerId="LiveId" clId="{67BE5B87-896B-442A-ACA3-60F3000897CC}" dt="2023-08-21T01:33:51.947" v="416" actId="20577"/>
          <ac:spMkLst>
            <pc:docMk/>
            <pc:sldMk cId="702551318" sldId="312"/>
            <ac:spMk id="3" creationId="{00000000-0000-0000-0000-000000000000}"/>
          </ac:spMkLst>
        </pc:spChg>
        <pc:spChg chg="mod">
          <ac:chgData name="韋竣 王" userId="c00cfdb63dc724b6" providerId="LiveId" clId="{67BE5B87-896B-442A-ACA3-60F3000897CC}" dt="2023-08-20T23:35:20.760" v="138" actId="20577"/>
          <ac:spMkLst>
            <pc:docMk/>
            <pc:sldMk cId="702551318" sldId="312"/>
            <ac:spMk id="5" creationId="{801457CC-22A3-B6F7-0F80-3E4F84529D1B}"/>
          </ac:spMkLst>
        </pc:spChg>
        <pc:picChg chg="mod">
          <ac:chgData name="韋竣 王" userId="c00cfdb63dc724b6" providerId="LiveId" clId="{67BE5B87-896B-442A-ACA3-60F3000897CC}" dt="2023-08-21T01:17:02.928" v="147" actId="1076"/>
          <ac:picMkLst>
            <pc:docMk/>
            <pc:sldMk cId="702551318" sldId="312"/>
            <ac:picMk id="6" creationId="{436EF1DF-CF53-7214-71F6-20B83C086886}"/>
          </ac:picMkLst>
        </pc:picChg>
      </pc:sldChg>
      <pc:sldChg chg="del">
        <pc:chgData name="韋竣 王" userId="c00cfdb63dc724b6" providerId="LiveId" clId="{67BE5B87-896B-442A-ACA3-60F3000897CC}" dt="2023-08-20T23:17:11.543" v="92" actId="47"/>
        <pc:sldMkLst>
          <pc:docMk/>
          <pc:sldMk cId="3257156011" sldId="313"/>
        </pc:sldMkLst>
      </pc:sldChg>
      <pc:sldChg chg="delSp modSp del mod">
        <pc:chgData name="韋竣 王" userId="c00cfdb63dc724b6" providerId="LiveId" clId="{67BE5B87-896B-442A-ACA3-60F3000897CC}" dt="2023-08-20T23:17:18.442" v="96" actId="47"/>
        <pc:sldMkLst>
          <pc:docMk/>
          <pc:sldMk cId="2531195589" sldId="314"/>
        </pc:sldMkLst>
        <pc:picChg chg="del mod">
          <ac:chgData name="韋竣 王" userId="c00cfdb63dc724b6" providerId="LiveId" clId="{67BE5B87-896B-442A-ACA3-60F3000897CC}" dt="2023-08-20T23:16:55.256" v="85" actId="21"/>
          <ac:picMkLst>
            <pc:docMk/>
            <pc:sldMk cId="2531195589" sldId="314"/>
            <ac:picMk id="4" creationId="{6C46B6E8-418A-B6B7-DCC2-3BD42AF49646}"/>
          </ac:picMkLst>
        </pc:picChg>
      </pc:sldChg>
      <pc:sldChg chg="addSp delSp modSp mod ord">
        <pc:chgData name="韋竣 王" userId="c00cfdb63dc724b6" providerId="LiveId" clId="{67BE5B87-896B-442A-ACA3-60F3000897CC}" dt="2023-08-21T01:33:57.294" v="419" actId="20577"/>
        <pc:sldMkLst>
          <pc:docMk/>
          <pc:sldMk cId="3157695893" sldId="315"/>
        </pc:sldMkLst>
        <pc:spChg chg="add del mod">
          <ac:chgData name="韋竣 王" userId="c00cfdb63dc724b6" providerId="LiveId" clId="{67BE5B87-896B-442A-ACA3-60F3000897CC}" dt="2023-08-21T01:33:57.294" v="419" actId="20577"/>
          <ac:spMkLst>
            <pc:docMk/>
            <pc:sldMk cId="3157695893" sldId="315"/>
            <ac:spMk id="3" creationId="{00000000-0000-0000-0000-000000000000}"/>
          </ac:spMkLst>
        </pc:spChg>
        <pc:spChg chg="mod">
          <ac:chgData name="韋竣 王" userId="c00cfdb63dc724b6" providerId="LiveId" clId="{67BE5B87-896B-442A-ACA3-60F3000897CC}" dt="2023-08-20T23:16:32.049" v="81"/>
          <ac:spMkLst>
            <pc:docMk/>
            <pc:sldMk cId="3157695893" sldId="315"/>
            <ac:spMk id="5" creationId="{801457CC-22A3-B6F7-0F80-3E4F84529D1B}"/>
          </ac:spMkLst>
        </pc:spChg>
        <pc:spChg chg="add del mod">
          <ac:chgData name="韋竣 王" userId="c00cfdb63dc724b6" providerId="LiveId" clId="{67BE5B87-896B-442A-ACA3-60F3000897CC}" dt="2023-08-21T01:17:02.619" v="146" actId="478"/>
          <ac:spMkLst>
            <pc:docMk/>
            <pc:sldMk cId="3157695893" sldId="315"/>
            <ac:spMk id="10" creationId="{E4AEA9EC-5C61-A178-0756-A25DD2A2E1E5}"/>
          </ac:spMkLst>
        </pc:spChg>
        <pc:picChg chg="add mod">
          <ac:chgData name="韋竣 王" userId="c00cfdb63dc724b6" providerId="LiveId" clId="{67BE5B87-896B-442A-ACA3-60F3000897CC}" dt="2023-08-20T23:18:28.181" v="98" actId="1076"/>
          <ac:picMkLst>
            <pc:docMk/>
            <pc:sldMk cId="3157695893" sldId="315"/>
            <ac:picMk id="2" creationId="{AB8488C9-50EC-37E7-EB55-6F20D4E839F4}"/>
          </ac:picMkLst>
        </pc:picChg>
        <pc:picChg chg="del mod">
          <ac:chgData name="韋竣 王" userId="c00cfdb63dc724b6" providerId="LiveId" clId="{67BE5B87-896B-442A-ACA3-60F3000897CC}" dt="2023-08-20T23:16:04.880" v="71" actId="478"/>
          <ac:picMkLst>
            <pc:docMk/>
            <pc:sldMk cId="3157695893" sldId="315"/>
            <ac:picMk id="4" creationId="{4A0CE473-DEE1-357D-E9EA-725BAE3F72CA}"/>
          </ac:picMkLst>
        </pc:picChg>
        <pc:picChg chg="add mod">
          <ac:chgData name="韋竣 王" userId="c00cfdb63dc724b6" providerId="LiveId" clId="{67BE5B87-896B-442A-ACA3-60F3000897CC}" dt="2023-08-20T23:27:55.712" v="106" actId="14100"/>
          <ac:picMkLst>
            <pc:docMk/>
            <pc:sldMk cId="3157695893" sldId="315"/>
            <ac:picMk id="6" creationId="{3E9DC96E-0AFD-D63E-C3B0-F2EBEA0156D5}"/>
          </ac:picMkLst>
        </pc:picChg>
        <pc:picChg chg="del">
          <ac:chgData name="韋竣 王" userId="c00cfdb63dc724b6" providerId="LiveId" clId="{67BE5B87-896B-442A-ACA3-60F3000897CC}" dt="2023-08-20T23:16:04.351" v="70" actId="478"/>
          <ac:picMkLst>
            <pc:docMk/>
            <pc:sldMk cId="3157695893" sldId="315"/>
            <ac:picMk id="8" creationId="{3E9DC96E-0AFD-D63E-C3B0-F2EBEA0156D5}"/>
          </ac:picMkLst>
        </pc:picChg>
      </pc:sldChg>
      <pc:sldChg chg="del">
        <pc:chgData name="韋竣 王" userId="c00cfdb63dc724b6" providerId="LiveId" clId="{67BE5B87-896B-442A-ACA3-60F3000897CC}" dt="2023-08-20T23:17:13.181" v="93" actId="47"/>
        <pc:sldMkLst>
          <pc:docMk/>
          <pc:sldMk cId="2846006337" sldId="316"/>
        </pc:sldMkLst>
      </pc:sldChg>
      <pc:sldChg chg="delSp modSp add mod">
        <pc:chgData name="韋竣 王" userId="c00cfdb63dc724b6" providerId="LiveId" clId="{67BE5B87-896B-442A-ACA3-60F3000897CC}" dt="2023-08-20T23:04:45.235" v="27" actId="20577"/>
        <pc:sldMkLst>
          <pc:docMk/>
          <pc:sldMk cId="3021475431" sldId="317"/>
        </pc:sldMkLst>
        <pc:spChg chg="del mod">
          <ac:chgData name="韋竣 王" userId="c00cfdb63dc724b6" providerId="LiveId" clId="{67BE5B87-896B-442A-ACA3-60F3000897CC}" dt="2023-08-20T23:04:40.687" v="25" actId="478"/>
          <ac:spMkLst>
            <pc:docMk/>
            <pc:sldMk cId="3021475431" sldId="317"/>
            <ac:spMk id="2" creationId="{B739AB29-5111-BED1-E759-7A2C71BAB5BE}"/>
          </ac:spMkLst>
        </pc:spChg>
        <pc:spChg chg="mod">
          <ac:chgData name="韋竣 王" userId="c00cfdb63dc724b6" providerId="LiveId" clId="{67BE5B87-896B-442A-ACA3-60F3000897CC}" dt="2023-08-20T23:04:30.213" v="20" actId="20577"/>
          <ac:spMkLst>
            <pc:docMk/>
            <pc:sldMk cId="3021475431" sldId="317"/>
            <ac:spMk id="4" creationId="{00000000-0000-0000-0000-000000000000}"/>
          </ac:spMkLst>
        </pc:spChg>
        <pc:spChg chg="mod">
          <ac:chgData name="韋竣 王" userId="c00cfdb63dc724b6" providerId="LiveId" clId="{67BE5B87-896B-442A-ACA3-60F3000897CC}" dt="2023-08-20T23:04:45.235" v="27" actId="20577"/>
          <ac:spMkLst>
            <pc:docMk/>
            <pc:sldMk cId="3021475431" sldId="317"/>
            <ac:spMk id="5" creationId="{00000000-0000-0000-0000-000000000000}"/>
          </ac:spMkLst>
        </pc:spChg>
        <pc:spChg chg="del mod">
          <ac:chgData name="韋竣 王" userId="c00cfdb63dc724b6" providerId="LiveId" clId="{67BE5B87-896B-442A-ACA3-60F3000897CC}" dt="2023-08-20T23:04:38.794" v="23" actId="478"/>
          <ac:spMkLst>
            <pc:docMk/>
            <pc:sldMk cId="3021475431" sldId="317"/>
            <ac:spMk id="7" creationId="{88177140-4588-DD12-F022-D8DAA1530E0C}"/>
          </ac:spMkLst>
        </pc:spChg>
      </pc:sldChg>
      <pc:sldChg chg="addSp delSp modSp add mod">
        <pc:chgData name="韋竣 王" userId="c00cfdb63dc724b6" providerId="LiveId" clId="{67BE5B87-896B-442A-ACA3-60F3000897CC}" dt="2023-08-21T01:33:45.727" v="413" actId="20577"/>
        <pc:sldMkLst>
          <pc:docMk/>
          <pc:sldMk cId="1036825738" sldId="318"/>
        </pc:sldMkLst>
        <pc:spChg chg="del mod">
          <ac:chgData name="韋竣 王" userId="c00cfdb63dc724b6" providerId="LiveId" clId="{67BE5B87-896B-442A-ACA3-60F3000897CC}" dt="2023-08-21T01:25:46.671" v="391" actId="478"/>
          <ac:spMkLst>
            <pc:docMk/>
            <pc:sldMk cId="1036825738" sldId="318"/>
            <ac:spMk id="3" creationId="{00000000-0000-0000-0000-000000000000}"/>
          </ac:spMkLst>
        </pc:spChg>
        <pc:spChg chg="mod">
          <ac:chgData name="韋竣 王" userId="c00cfdb63dc724b6" providerId="LiveId" clId="{67BE5B87-896B-442A-ACA3-60F3000897CC}" dt="2023-08-21T01:33:18.321" v="403"/>
          <ac:spMkLst>
            <pc:docMk/>
            <pc:sldMk cId="1036825738" sldId="318"/>
            <ac:spMk id="5" creationId="{801457CC-22A3-B6F7-0F80-3E4F84529D1B}"/>
          </ac:spMkLst>
        </pc:spChg>
        <pc:spChg chg="add del mod">
          <ac:chgData name="韋竣 王" userId="c00cfdb63dc724b6" providerId="LiveId" clId="{67BE5B87-896B-442A-ACA3-60F3000897CC}" dt="2023-08-21T01:25:37.038" v="390" actId="478"/>
          <ac:spMkLst>
            <pc:docMk/>
            <pc:sldMk cId="1036825738" sldId="318"/>
            <ac:spMk id="12" creationId="{407A88D5-4360-8A83-5034-B1FD1B598136}"/>
          </ac:spMkLst>
        </pc:spChg>
        <pc:spChg chg="del">
          <ac:chgData name="韋竣 王" userId="c00cfdb63dc724b6" providerId="LiveId" clId="{67BE5B87-896B-442A-ACA3-60F3000897CC}" dt="2023-08-21T01:25:35.145" v="389" actId="478"/>
          <ac:spMkLst>
            <pc:docMk/>
            <pc:sldMk cId="1036825738" sldId="318"/>
            <ac:spMk id="14" creationId="{A3186540-67DC-CA7C-4A8C-A98BBE88A64B}"/>
          </ac:spMkLst>
        </pc:spChg>
        <pc:spChg chg="add del">
          <ac:chgData name="韋竣 王" userId="c00cfdb63dc724b6" providerId="LiveId" clId="{67BE5B87-896B-442A-ACA3-60F3000897CC}" dt="2023-08-21T01:33:20.875" v="405" actId="22"/>
          <ac:spMkLst>
            <pc:docMk/>
            <pc:sldMk cId="1036825738" sldId="318"/>
            <ac:spMk id="15" creationId="{E0C01A0C-EE0B-2AB7-3454-9A606E849788}"/>
          </ac:spMkLst>
        </pc:spChg>
        <pc:spChg chg="add mod">
          <ac:chgData name="韋竣 王" userId="c00cfdb63dc724b6" providerId="LiveId" clId="{67BE5B87-896B-442A-ACA3-60F3000897CC}" dt="2023-08-21T01:33:45.727" v="413" actId="20577"/>
          <ac:spMkLst>
            <pc:docMk/>
            <pc:sldMk cId="1036825738" sldId="318"/>
            <ac:spMk id="16" creationId="{53C1327B-EB39-5528-893B-6352CF06A1BF}"/>
          </ac:spMkLst>
        </pc:spChg>
        <pc:picChg chg="del">
          <ac:chgData name="韋竣 王" userId="c00cfdb63dc724b6" providerId="LiveId" clId="{67BE5B87-896B-442A-ACA3-60F3000897CC}" dt="2023-08-20T23:31:05.063" v="134" actId="478"/>
          <ac:picMkLst>
            <pc:docMk/>
            <pc:sldMk cId="1036825738" sldId="318"/>
            <ac:picMk id="2" creationId="{AB8488C9-50EC-37E7-EB55-6F20D4E839F4}"/>
          </ac:picMkLst>
        </pc:picChg>
        <pc:picChg chg="del">
          <ac:chgData name="韋竣 王" userId="c00cfdb63dc724b6" providerId="LiveId" clId="{67BE5B87-896B-442A-ACA3-60F3000897CC}" dt="2023-08-20T23:31:05.589" v="135" actId="478"/>
          <ac:picMkLst>
            <pc:docMk/>
            <pc:sldMk cId="1036825738" sldId="318"/>
            <ac:picMk id="6" creationId="{3E9DC96E-0AFD-D63E-C3B0-F2EBEA0156D5}"/>
          </ac:picMkLst>
        </pc:picChg>
        <pc:picChg chg="add mod">
          <ac:chgData name="韋竣 王" userId="c00cfdb63dc724b6" providerId="LiveId" clId="{67BE5B87-896B-442A-ACA3-60F3000897CC}" dt="2023-08-21T01:23:21.085" v="386" actId="1076"/>
          <ac:picMkLst>
            <pc:docMk/>
            <pc:sldMk cId="1036825738" sldId="318"/>
            <ac:picMk id="8" creationId="{30C4CAEE-078E-233B-513A-5307A9196E24}"/>
          </ac:picMkLst>
        </pc:picChg>
        <pc:picChg chg="add mod">
          <ac:chgData name="韋竣 王" userId="c00cfdb63dc724b6" providerId="LiveId" clId="{67BE5B87-896B-442A-ACA3-60F3000897CC}" dt="2023-08-21T01:23:22.470" v="387" actId="1076"/>
          <ac:picMkLst>
            <pc:docMk/>
            <pc:sldMk cId="1036825738" sldId="318"/>
            <ac:picMk id="10" creationId="{AFAEE26B-72F4-03AD-734E-EF55B8C9B2F3}"/>
          </ac:picMkLst>
        </pc:picChg>
      </pc:sldChg>
      <pc:sldChg chg="add del">
        <pc:chgData name="韋竣 王" userId="c00cfdb63dc724b6" providerId="LiveId" clId="{67BE5B87-896B-442A-ACA3-60F3000897CC}" dt="2023-08-21T01:32:59.314" v="395" actId="47"/>
        <pc:sldMkLst>
          <pc:docMk/>
          <pc:sldMk cId="289641098" sldId="319"/>
        </pc:sldMkLst>
      </pc:sldChg>
      <pc:sldChg chg="add del">
        <pc:chgData name="韋竣 王" userId="c00cfdb63dc724b6" providerId="LiveId" clId="{67BE5B87-896B-442A-ACA3-60F3000897CC}" dt="2023-08-21T01:55:19.757" v="441" actId="47"/>
        <pc:sldMkLst>
          <pc:docMk/>
          <pc:sldMk cId="445383997" sldId="319"/>
        </pc:sldMkLst>
      </pc:sldChg>
      <pc:sldChg chg="delSp add del mod">
        <pc:chgData name="韋竣 王" userId="c00cfdb63dc724b6" providerId="LiveId" clId="{67BE5B87-896B-442A-ACA3-60F3000897CC}" dt="2023-08-21T01:22:23.447" v="372" actId="47"/>
        <pc:sldMkLst>
          <pc:docMk/>
          <pc:sldMk cId="1843117727" sldId="319"/>
        </pc:sldMkLst>
        <pc:picChg chg="del">
          <ac:chgData name="韋竣 王" userId="c00cfdb63dc724b6" providerId="LiveId" clId="{67BE5B87-896B-442A-ACA3-60F3000897CC}" dt="2023-08-20T23:31:06.838" v="136" actId="478"/>
          <ac:picMkLst>
            <pc:docMk/>
            <pc:sldMk cId="1843117727" sldId="319"/>
            <ac:picMk id="6" creationId="{436EF1DF-CF53-7214-71F6-20B83C086886}"/>
          </ac:picMkLst>
        </pc:picChg>
      </pc:sldChg>
      <pc:sldChg chg="add del">
        <pc:chgData name="韋竣 王" userId="c00cfdb63dc724b6" providerId="LiveId" clId="{67BE5B87-896B-442A-ACA3-60F3000897CC}" dt="2023-08-21T01:26:09.387" v="393" actId="47"/>
        <pc:sldMkLst>
          <pc:docMk/>
          <pc:sldMk cId="1997469249" sldId="319"/>
        </pc:sldMkLst>
      </pc:sldChg>
      <pc:sldChg chg="modSp add del mod">
        <pc:chgData name="韋竣 王" userId="c00cfdb63dc724b6" providerId="LiveId" clId="{67BE5B87-896B-442A-ACA3-60F3000897CC}" dt="2023-08-21T01:33:34.008" v="407" actId="47"/>
        <pc:sldMkLst>
          <pc:docMk/>
          <pc:sldMk cId="4063352873" sldId="319"/>
        </pc:sldMkLst>
        <pc:spChg chg="mod">
          <ac:chgData name="韋竣 王" userId="c00cfdb63dc724b6" providerId="LiveId" clId="{67BE5B87-896B-442A-ACA3-60F3000897CC}" dt="2023-08-21T01:33:24.997" v="406"/>
          <ac:spMkLst>
            <pc:docMk/>
            <pc:sldMk cId="4063352873" sldId="319"/>
            <ac:spMk id="2" creationId="{00000000-0000-0000-0000-000000000000}"/>
          </ac:spMkLst>
        </pc:spChg>
      </pc:sldChg>
      <pc:sldChg chg="addSp delSp modSp add mod">
        <pc:chgData name="韋竣 王" userId="c00cfdb63dc724b6" providerId="LiveId" clId="{67BE5B87-896B-442A-ACA3-60F3000897CC}" dt="2023-08-21T01:37:38.727" v="440" actId="1076"/>
        <pc:sldMkLst>
          <pc:docMk/>
          <pc:sldMk cId="2623008170" sldId="320"/>
        </pc:sldMkLst>
        <pc:spChg chg="mod">
          <ac:chgData name="韋竣 王" userId="c00cfdb63dc724b6" providerId="LiveId" clId="{67BE5B87-896B-442A-ACA3-60F3000897CC}" dt="2023-08-21T01:36:33.148" v="431" actId="20577"/>
          <ac:spMkLst>
            <pc:docMk/>
            <pc:sldMk cId="2623008170" sldId="320"/>
            <ac:spMk id="3" creationId="{00000000-0000-0000-0000-000000000000}"/>
          </ac:spMkLst>
        </pc:spChg>
        <pc:spChg chg="del">
          <ac:chgData name="韋竣 王" userId="c00cfdb63dc724b6" providerId="LiveId" clId="{67BE5B87-896B-442A-ACA3-60F3000897CC}" dt="2023-08-21T01:37:20.645" v="433" actId="478"/>
          <ac:spMkLst>
            <pc:docMk/>
            <pc:sldMk cId="2623008170" sldId="320"/>
            <ac:spMk id="5" creationId="{801457CC-22A3-B6F7-0F80-3E4F84529D1B}"/>
          </ac:spMkLst>
        </pc:spChg>
        <pc:picChg chg="add mod">
          <ac:chgData name="韋竣 王" userId="c00cfdb63dc724b6" providerId="LiveId" clId="{67BE5B87-896B-442A-ACA3-60F3000897CC}" dt="2023-08-21T01:37:26.530" v="437" actId="1076"/>
          <ac:picMkLst>
            <pc:docMk/>
            <pc:sldMk cId="2623008170" sldId="320"/>
            <ac:picMk id="2" creationId="{E9BB5631-F465-8222-2B37-E3A825570FEF}"/>
          </ac:picMkLst>
        </pc:picChg>
        <pc:picChg chg="add mod">
          <ac:chgData name="韋竣 王" userId="c00cfdb63dc724b6" providerId="LiveId" clId="{67BE5B87-896B-442A-ACA3-60F3000897CC}" dt="2023-08-21T01:37:38.727" v="440" actId="1076"/>
          <ac:picMkLst>
            <pc:docMk/>
            <pc:sldMk cId="2623008170" sldId="320"/>
            <ac:picMk id="4" creationId="{A179C9DE-0874-8AC9-9903-F25C6FF881C7}"/>
          </ac:picMkLst>
        </pc:picChg>
        <pc:picChg chg="del">
          <ac:chgData name="韋竣 王" userId="c00cfdb63dc724b6" providerId="LiveId" clId="{67BE5B87-896B-442A-ACA3-60F3000897CC}" dt="2023-08-21T01:37:15.540" v="432" actId="478"/>
          <ac:picMkLst>
            <pc:docMk/>
            <pc:sldMk cId="2623008170" sldId="320"/>
            <ac:picMk id="6" creationId="{436EF1DF-CF53-7214-71F6-20B83C086886}"/>
          </ac:picMkLst>
        </pc:picChg>
      </pc:sldChg>
      <pc:sldChg chg="add del">
        <pc:chgData name="韋竣 王" userId="c00cfdb63dc724b6" providerId="LiveId" clId="{67BE5B87-896B-442A-ACA3-60F3000897CC}" dt="2023-08-21T01:17:52.955" v="151"/>
        <pc:sldMkLst>
          <pc:docMk/>
          <pc:sldMk cId="3192422139" sldId="320"/>
        </pc:sldMkLst>
      </pc:sldChg>
    </pc:docChg>
  </pc:docChgLst>
  <pc:docChgLst>
    <pc:chgData name="韋竣 王" userId="c00cfdb63dc724b6" providerId="LiveId" clId="{A0B5790E-2F38-479E-8478-0452D8C580FA}"/>
    <pc:docChg chg="undo custSel addSld delSld modSld sldOrd">
      <pc:chgData name="韋竣 王" userId="c00cfdb63dc724b6" providerId="LiveId" clId="{A0B5790E-2F38-479E-8478-0452D8C580FA}" dt="2023-08-27T20:20:38.873" v="286" actId="20577"/>
      <pc:docMkLst>
        <pc:docMk/>
      </pc:docMkLst>
      <pc:sldChg chg="addSp delSp modSp mod">
        <pc:chgData name="韋竣 王" userId="c00cfdb63dc724b6" providerId="LiveId" clId="{A0B5790E-2F38-479E-8478-0452D8C580FA}" dt="2023-08-27T20:20:38.873" v="286" actId="20577"/>
        <pc:sldMkLst>
          <pc:docMk/>
          <pc:sldMk cId="1508910272" sldId="273"/>
        </pc:sldMkLst>
        <pc:spChg chg="mod">
          <ac:chgData name="韋竣 王" userId="c00cfdb63dc724b6" providerId="LiveId" clId="{A0B5790E-2F38-479E-8478-0452D8C580FA}" dt="2023-08-27T20:20:38.873" v="286" actId="20577"/>
          <ac:spMkLst>
            <pc:docMk/>
            <pc:sldMk cId="1508910272" sldId="273"/>
            <ac:spMk id="2" creationId="{00000000-0000-0000-0000-000000000000}"/>
          </ac:spMkLst>
        </pc:spChg>
        <pc:spChg chg="add del">
          <ac:chgData name="韋竣 王" userId="c00cfdb63dc724b6" providerId="LiveId" clId="{A0B5790E-2F38-479E-8478-0452D8C580FA}" dt="2023-08-27T19:54:41.137" v="65" actId="22"/>
          <ac:spMkLst>
            <pc:docMk/>
            <pc:sldMk cId="1508910272" sldId="273"/>
            <ac:spMk id="4" creationId="{33E69178-D098-7225-C4E9-AF812CA9425B}"/>
          </ac:spMkLst>
        </pc:spChg>
      </pc:sldChg>
      <pc:sldChg chg="del">
        <pc:chgData name="韋竣 王" userId="c00cfdb63dc724b6" providerId="LiveId" clId="{A0B5790E-2F38-479E-8478-0452D8C580FA}" dt="2023-08-27T17:34:54.076" v="5" actId="47"/>
        <pc:sldMkLst>
          <pc:docMk/>
          <pc:sldMk cId="702551318" sldId="312"/>
        </pc:sldMkLst>
      </pc:sldChg>
      <pc:sldChg chg="del">
        <pc:chgData name="韋竣 王" userId="c00cfdb63dc724b6" providerId="LiveId" clId="{A0B5790E-2F38-479E-8478-0452D8C580FA}" dt="2023-08-27T17:34:54.076" v="5" actId="47"/>
        <pc:sldMkLst>
          <pc:docMk/>
          <pc:sldMk cId="3157695893" sldId="315"/>
        </pc:sldMkLst>
      </pc:sldChg>
      <pc:sldChg chg="modSp mod">
        <pc:chgData name="韋竣 王" userId="c00cfdb63dc724b6" providerId="LiveId" clId="{A0B5790E-2F38-479E-8478-0452D8C580FA}" dt="2023-08-27T17:34:47.923" v="4" actId="20577"/>
        <pc:sldMkLst>
          <pc:docMk/>
          <pc:sldMk cId="3021475431" sldId="317"/>
        </pc:sldMkLst>
        <pc:spChg chg="mod">
          <ac:chgData name="韋竣 王" userId="c00cfdb63dc724b6" providerId="LiveId" clId="{A0B5790E-2F38-479E-8478-0452D8C580FA}" dt="2023-08-27T17:34:45.428" v="2" actId="20577"/>
          <ac:spMkLst>
            <pc:docMk/>
            <pc:sldMk cId="3021475431" sldId="317"/>
            <ac:spMk id="4" creationId="{00000000-0000-0000-0000-000000000000}"/>
          </ac:spMkLst>
        </pc:spChg>
        <pc:spChg chg="mod">
          <ac:chgData name="韋竣 王" userId="c00cfdb63dc724b6" providerId="LiveId" clId="{A0B5790E-2F38-479E-8478-0452D8C580FA}" dt="2023-08-27T17:34:47.923" v="4" actId="20577"/>
          <ac:spMkLst>
            <pc:docMk/>
            <pc:sldMk cId="3021475431" sldId="317"/>
            <ac:spMk id="5" creationId="{00000000-0000-0000-0000-000000000000}"/>
          </ac:spMkLst>
        </pc:spChg>
      </pc:sldChg>
      <pc:sldChg chg="del">
        <pc:chgData name="韋竣 王" userId="c00cfdb63dc724b6" providerId="LiveId" clId="{A0B5790E-2F38-479E-8478-0452D8C580FA}" dt="2023-08-27T17:34:54.076" v="5" actId="47"/>
        <pc:sldMkLst>
          <pc:docMk/>
          <pc:sldMk cId="1036825738" sldId="318"/>
        </pc:sldMkLst>
      </pc:sldChg>
      <pc:sldChg chg="addSp delSp modSp add del mod">
        <pc:chgData name="韋竣 王" userId="c00cfdb63dc724b6" providerId="LiveId" clId="{A0B5790E-2F38-479E-8478-0452D8C580FA}" dt="2023-08-27T19:59:44.964" v="117" actId="47"/>
        <pc:sldMkLst>
          <pc:docMk/>
          <pc:sldMk cId="1041745969" sldId="318"/>
        </pc:sldMkLst>
        <pc:spChg chg="mod">
          <ac:chgData name="韋竣 王" userId="c00cfdb63dc724b6" providerId="LiveId" clId="{A0B5790E-2F38-479E-8478-0452D8C580FA}" dt="2023-08-27T19:56:36.826" v="68" actId="20577"/>
          <ac:spMkLst>
            <pc:docMk/>
            <pc:sldMk cId="1041745969" sldId="318"/>
            <ac:spMk id="2" creationId="{00000000-0000-0000-0000-000000000000}"/>
          </ac:spMkLst>
        </pc:spChg>
        <pc:spChg chg="add mod">
          <ac:chgData name="韋竣 王" userId="c00cfdb63dc724b6" providerId="LiveId" clId="{A0B5790E-2F38-479E-8478-0452D8C580FA}" dt="2023-08-27T19:58:17.771" v="105" actId="20577"/>
          <ac:spMkLst>
            <pc:docMk/>
            <pc:sldMk cId="1041745969" sldId="318"/>
            <ac:spMk id="7" creationId="{213F825D-6220-8BA9-9B06-28110A89D7B6}"/>
          </ac:spMkLst>
        </pc:spChg>
        <pc:picChg chg="add del mod">
          <ac:chgData name="韋竣 王" userId="c00cfdb63dc724b6" providerId="LiveId" clId="{A0B5790E-2F38-479E-8478-0452D8C580FA}" dt="2023-08-27T19:56:47.438" v="70" actId="931"/>
          <ac:picMkLst>
            <pc:docMk/>
            <pc:sldMk cId="1041745969" sldId="318"/>
            <ac:picMk id="4" creationId="{6E87F7EB-BCC5-21A5-661C-F836BADF79C6}"/>
          </ac:picMkLst>
        </pc:picChg>
        <pc:picChg chg="add del mod">
          <ac:chgData name="韋竣 王" userId="c00cfdb63dc724b6" providerId="LiveId" clId="{A0B5790E-2F38-479E-8478-0452D8C580FA}" dt="2023-08-27T19:58:29.994" v="108" actId="478"/>
          <ac:picMkLst>
            <pc:docMk/>
            <pc:sldMk cId="1041745969" sldId="318"/>
            <ac:picMk id="6" creationId="{D90C4313-A3F4-4E99-51E2-DE785E7317BE}"/>
          </ac:picMkLst>
        </pc:picChg>
      </pc:sldChg>
      <pc:sldChg chg="addSp delSp modSp add mod ord">
        <pc:chgData name="韋竣 王" userId="c00cfdb63dc724b6" providerId="LiveId" clId="{A0B5790E-2F38-479E-8478-0452D8C580FA}" dt="2023-08-27T20:11:08.953" v="274" actId="1037"/>
        <pc:sldMkLst>
          <pc:docMk/>
          <pc:sldMk cId="1611425086" sldId="319"/>
        </pc:sldMkLst>
        <pc:spChg chg="mod">
          <ac:chgData name="韋竣 王" userId="c00cfdb63dc724b6" providerId="LiveId" clId="{A0B5790E-2F38-479E-8478-0452D8C580FA}" dt="2023-08-27T20:10:45.536" v="259" actId="5793"/>
          <ac:spMkLst>
            <pc:docMk/>
            <pc:sldMk cId="1611425086" sldId="319"/>
            <ac:spMk id="7" creationId="{213F825D-6220-8BA9-9B06-28110A89D7B6}"/>
          </ac:spMkLst>
        </pc:spChg>
        <pc:picChg chg="add mod">
          <ac:chgData name="韋竣 王" userId="c00cfdb63dc724b6" providerId="LiveId" clId="{A0B5790E-2F38-479E-8478-0452D8C580FA}" dt="2023-08-27T20:10:48.155" v="260" actId="1076"/>
          <ac:picMkLst>
            <pc:docMk/>
            <pc:sldMk cId="1611425086" sldId="319"/>
            <ac:picMk id="4" creationId="{DD68B384-AA5A-A6CB-4C2D-E5C457BCE73E}"/>
          </ac:picMkLst>
        </pc:picChg>
        <pc:picChg chg="del">
          <ac:chgData name="韋竣 王" userId="c00cfdb63dc724b6" providerId="LiveId" clId="{A0B5790E-2F38-479E-8478-0452D8C580FA}" dt="2023-08-27T19:58:25.483" v="107" actId="478"/>
          <ac:picMkLst>
            <pc:docMk/>
            <pc:sldMk cId="1611425086" sldId="319"/>
            <ac:picMk id="6" creationId="{D90C4313-A3F4-4E99-51E2-DE785E7317BE}"/>
          </ac:picMkLst>
        </pc:picChg>
        <pc:picChg chg="add mod">
          <ac:chgData name="韋竣 王" userId="c00cfdb63dc724b6" providerId="LiveId" clId="{A0B5790E-2F38-479E-8478-0452D8C580FA}" dt="2023-08-27T20:11:08.953" v="274" actId="1037"/>
          <ac:picMkLst>
            <pc:docMk/>
            <pc:sldMk cId="1611425086" sldId="319"/>
            <ac:picMk id="8" creationId="{668EF7D8-011A-27C6-FD38-28C3E3FACFC9}"/>
          </ac:picMkLst>
        </pc:picChg>
      </pc:sldChg>
      <pc:sldChg chg="del">
        <pc:chgData name="韋竣 王" userId="c00cfdb63dc724b6" providerId="LiveId" clId="{A0B5790E-2F38-479E-8478-0452D8C580FA}" dt="2023-08-27T17:34:54.076" v="5" actId="47"/>
        <pc:sldMkLst>
          <pc:docMk/>
          <pc:sldMk cId="2623008170" sldId="320"/>
        </pc:sldMkLst>
      </pc:sldChg>
      <pc:sldChg chg="addSp modSp add mod">
        <pc:chgData name="韋竣 王" userId="c00cfdb63dc724b6" providerId="LiveId" clId="{A0B5790E-2F38-479E-8478-0452D8C580FA}" dt="2023-08-27T20:04:26.455" v="251" actId="20577"/>
        <pc:sldMkLst>
          <pc:docMk/>
          <pc:sldMk cId="3039399765" sldId="320"/>
        </pc:sldMkLst>
        <pc:spChg chg="mod">
          <ac:chgData name="韋竣 王" userId="c00cfdb63dc724b6" providerId="LiveId" clId="{A0B5790E-2F38-479E-8478-0452D8C580FA}" dt="2023-08-27T20:04:26.455" v="251" actId="20577"/>
          <ac:spMkLst>
            <pc:docMk/>
            <pc:sldMk cId="3039399765" sldId="320"/>
            <ac:spMk id="2" creationId="{00000000-0000-0000-0000-000000000000}"/>
          </ac:spMkLst>
        </pc:spChg>
        <pc:picChg chg="add mod modCrop">
          <ac:chgData name="韋竣 王" userId="c00cfdb63dc724b6" providerId="LiveId" clId="{A0B5790E-2F38-479E-8478-0452D8C580FA}" dt="2023-08-27T20:01:28.098" v="127" actId="1076"/>
          <ac:picMkLst>
            <pc:docMk/>
            <pc:sldMk cId="3039399765" sldId="320"/>
            <ac:picMk id="4" creationId="{7A3EFAA6-F528-FEF4-12BA-94CBEEFDDB94}"/>
          </ac:picMkLst>
        </pc:picChg>
      </pc:sldChg>
    </pc:docChg>
  </pc:docChgLst>
  <pc:docChgLst>
    <pc:chgData name="韋竣 王" userId="c00cfdb63dc724b6" providerId="LiveId" clId="{707E5CB8-ADD3-4025-A8C0-8A38D4F1D07C}"/>
    <pc:docChg chg="undo custSel addSld delSld modSld">
      <pc:chgData name="韋竣 王" userId="c00cfdb63dc724b6" providerId="LiveId" clId="{707E5CB8-ADD3-4025-A8C0-8A38D4F1D07C}" dt="2023-10-02T02:15:25.393" v="2574" actId="20577"/>
      <pc:docMkLst>
        <pc:docMk/>
      </pc:docMkLst>
      <pc:sldChg chg="modSp mod">
        <pc:chgData name="韋竣 王" userId="c00cfdb63dc724b6" providerId="LiveId" clId="{707E5CB8-ADD3-4025-A8C0-8A38D4F1D07C}" dt="2023-10-02T01:12:20.869" v="1380" actId="20577"/>
        <pc:sldMkLst>
          <pc:docMk/>
          <pc:sldMk cId="1508910272" sldId="273"/>
        </pc:sldMkLst>
        <pc:spChg chg="mod">
          <ac:chgData name="韋竣 王" userId="c00cfdb63dc724b6" providerId="LiveId" clId="{707E5CB8-ADD3-4025-A8C0-8A38D4F1D07C}" dt="2023-10-02T01:12:20.869" v="1380" actId="20577"/>
          <ac:spMkLst>
            <pc:docMk/>
            <pc:sldMk cId="1508910272" sldId="273"/>
            <ac:spMk id="2" creationId="{00000000-0000-0000-0000-000000000000}"/>
          </ac:spMkLst>
        </pc:spChg>
      </pc:sldChg>
      <pc:sldChg chg="modSp mod">
        <pc:chgData name="韋竣 王" userId="c00cfdb63dc724b6" providerId="LiveId" clId="{707E5CB8-ADD3-4025-A8C0-8A38D4F1D07C}" dt="2023-10-01T20:42:17.306" v="20" actId="20577"/>
        <pc:sldMkLst>
          <pc:docMk/>
          <pc:sldMk cId="3021475431" sldId="317"/>
        </pc:sldMkLst>
        <pc:spChg chg="mod">
          <ac:chgData name="韋竣 王" userId="c00cfdb63dc724b6" providerId="LiveId" clId="{707E5CB8-ADD3-4025-A8C0-8A38D4F1D07C}" dt="2023-10-01T20:42:09.106" v="13" actId="20577"/>
          <ac:spMkLst>
            <pc:docMk/>
            <pc:sldMk cId="3021475431" sldId="317"/>
            <ac:spMk id="4" creationId="{00000000-0000-0000-0000-000000000000}"/>
          </ac:spMkLst>
        </pc:spChg>
        <pc:spChg chg="mod">
          <ac:chgData name="韋竣 王" userId="c00cfdb63dc724b6" providerId="LiveId" clId="{707E5CB8-ADD3-4025-A8C0-8A38D4F1D07C}" dt="2023-10-01T20:42:17.306" v="20" actId="20577"/>
          <ac:spMkLst>
            <pc:docMk/>
            <pc:sldMk cId="3021475431" sldId="317"/>
            <ac:spMk id="5" creationId="{00000000-0000-0000-0000-000000000000}"/>
          </ac:spMkLst>
        </pc:spChg>
      </pc:sldChg>
      <pc:sldChg chg="add del">
        <pc:chgData name="韋竣 王" userId="c00cfdb63dc724b6" providerId="LiveId" clId="{707E5CB8-ADD3-4025-A8C0-8A38D4F1D07C}" dt="2023-10-01T21:28:05.974" v="121"/>
        <pc:sldMkLst>
          <pc:docMk/>
          <pc:sldMk cId="1611425086" sldId="319"/>
        </pc:sldMkLst>
      </pc:sldChg>
      <pc:sldChg chg="add del">
        <pc:chgData name="韋竣 王" userId="c00cfdb63dc724b6" providerId="LiveId" clId="{707E5CB8-ADD3-4025-A8C0-8A38D4F1D07C}" dt="2023-10-01T21:28:05.974" v="121"/>
        <pc:sldMkLst>
          <pc:docMk/>
          <pc:sldMk cId="1480112303" sldId="320"/>
        </pc:sldMkLst>
      </pc:sldChg>
      <pc:sldChg chg="add del">
        <pc:chgData name="韋竣 王" userId="c00cfdb63dc724b6" providerId="LiveId" clId="{707E5CB8-ADD3-4025-A8C0-8A38D4F1D07C}" dt="2023-10-01T21:28:05.974" v="121"/>
        <pc:sldMkLst>
          <pc:docMk/>
          <pc:sldMk cId="2745132498" sldId="321"/>
        </pc:sldMkLst>
      </pc:sldChg>
      <pc:sldChg chg="modSp mod">
        <pc:chgData name="韋竣 王" userId="c00cfdb63dc724b6" providerId="LiveId" clId="{707E5CB8-ADD3-4025-A8C0-8A38D4F1D07C}" dt="2023-10-01T20:43:07.006" v="37" actId="2711"/>
        <pc:sldMkLst>
          <pc:docMk/>
          <pc:sldMk cId="2333257139" sldId="322"/>
        </pc:sldMkLst>
        <pc:spChg chg="mod">
          <ac:chgData name="韋竣 王" userId="c00cfdb63dc724b6" providerId="LiveId" clId="{707E5CB8-ADD3-4025-A8C0-8A38D4F1D07C}" dt="2023-10-01T20:43:07.006" v="37" actId="2711"/>
          <ac:spMkLst>
            <pc:docMk/>
            <pc:sldMk cId="2333257139" sldId="322"/>
            <ac:spMk id="6" creationId="{C42018E5-0B9A-2F12-2836-10FEC2828C42}"/>
          </ac:spMkLst>
        </pc:spChg>
      </pc:sldChg>
      <pc:sldChg chg="modSp mod">
        <pc:chgData name="韋竣 王" userId="c00cfdb63dc724b6" providerId="LiveId" clId="{707E5CB8-ADD3-4025-A8C0-8A38D4F1D07C}" dt="2023-10-01T20:43:12" v="38"/>
        <pc:sldMkLst>
          <pc:docMk/>
          <pc:sldMk cId="334756221" sldId="323"/>
        </pc:sldMkLst>
        <pc:spChg chg="mod">
          <ac:chgData name="韋竣 王" userId="c00cfdb63dc724b6" providerId="LiveId" clId="{707E5CB8-ADD3-4025-A8C0-8A38D4F1D07C}" dt="2023-10-01T20:43:12" v="38"/>
          <ac:spMkLst>
            <pc:docMk/>
            <pc:sldMk cId="334756221" sldId="323"/>
            <ac:spMk id="3" creationId="{5FE30301-F2D7-D4D5-89E0-2FFE942DBED9}"/>
          </ac:spMkLst>
        </pc:spChg>
      </pc:sldChg>
      <pc:sldChg chg="modSp mod">
        <pc:chgData name="韋竣 王" userId="c00cfdb63dc724b6" providerId="LiveId" clId="{707E5CB8-ADD3-4025-A8C0-8A38D4F1D07C}" dt="2023-10-01T20:43:15.167" v="39"/>
        <pc:sldMkLst>
          <pc:docMk/>
          <pc:sldMk cId="730808522" sldId="324"/>
        </pc:sldMkLst>
        <pc:spChg chg="mod">
          <ac:chgData name="韋竣 王" userId="c00cfdb63dc724b6" providerId="LiveId" clId="{707E5CB8-ADD3-4025-A8C0-8A38D4F1D07C}" dt="2023-10-01T20:43:15.167" v="39"/>
          <ac:spMkLst>
            <pc:docMk/>
            <pc:sldMk cId="730808522" sldId="324"/>
            <ac:spMk id="3" creationId="{469CF512-36D1-5180-0549-4774294BA0FE}"/>
          </ac:spMkLst>
        </pc:spChg>
      </pc:sldChg>
      <pc:sldChg chg="del">
        <pc:chgData name="韋竣 王" userId="c00cfdb63dc724b6" providerId="LiveId" clId="{707E5CB8-ADD3-4025-A8C0-8A38D4F1D07C}" dt="2023-10-01T20:42:20.825" v="21" actId="47"/>
        <pc:sldMkLst>
          <pc:docMk/>
          <pc:sldMk cId="2899227951" sldId="325"/>
        </pc:sldMkLst>
      </pc:sldChg>
      <pc:sldChg chg="del">
        <pc:chgData name="韋竣 王" userId="c00cfdb63dc724b6" providerId="LiveId" clId="{707E5CB8-ADD3-4025-A8C0-8A38D4F1D07C}" dt="2023-10-01T20:42:39.934" v="27" actId="47"/>
        <pc:sldMkLst>
          <pc:docMk/>
          <pc:sldMk cId="171903718" sldId="327"/>
        </pc:sldMkLst>
      </pc:sldChg>
      <pc:sldChg chg="addSp delSp modSp mod">
        <pc:chgData name="韋竣 王" userId="c00cfdb63dc724b6" providerId="LiveId" clId="{707E5CB8-ADD3-4025-A8C0-8A38D4F1D07C}" dt="2023-10-02T00:58:55.984" v="1327" actId="27918"/>
        <pc:sldMkLst>
          <pc:docMk/>
          <pc:sldMk cId="2450310471" sldId="328"/>
        </pc:sldMkLst>
        <pc:spChg chg="mod">
          <ac:chgData name="韋竣 王" userId="c00cfdb63dc724b6" providerId="LiveId" clId="{707E5CB8-ADD3-4025-A8C0-8A38D4F1D07C}" dt="2023-10-02T00:10:20.267" v="157"/>
          <ac:spMkLst>
            <pc:docMk/>
            <pc:sldMk cId="2450310471" sldId="328"/>
            <ac:spMk id="2" creationId="{00000000-0000-0000-0000-000000000000}"/>
          </ac:spMkLst>
        </pc:spChg>
        <pc:spChg chg="mod">
          <ac:chgData name="韋竣 王" userId="c00cfdb63dc724b6" providerId="LiveId" clId="{707E5CB8-ADD3-4025-A8C0-8A38D4F1D07C}" dt="2023-10-02T00:26:58.951" v="635" actId="20577"/>
          <ac:spMkLst>
            <pc:docMk/>
            <pc:sldMk cId="2450310471" sldId="328"/>
            <ac:spMk id="3" creationId="{469CF512-36D1-5180-0549-4774294BA0FE}"/>
          </ac:spMkLst>
        </pc:spChg>
        <pc:graphicFrameChg chg="add mod">
          <ac:chgData name="韋竣 王" userId="c00cfdb63dc724b6" providerId="LiveId" clId="{707E5CB8-ADD3-4025-A8C0-8A38D4F1D07C}" dt="2023-10-01T23:55:16.407" v="137"/>
          <ac:graphicFrameMkLst>
            <pc:docMk/>
            <pc:sldMk cId="2450310471" sldId="328"/>
            <ac:graphicFrameMk id="4" creationId="{B536007A-1381-1E92-FC65-79AE9BF3C072}"/>
          </ac:graphicFrameMkLst>
        </pc:graphicFrameChg>
        <pc:graphicFrameChg chg="del">
          <ac:chgData name="韋竣 王" userId="c00cfdb63dc724b6" providerId="LiveId" clId="{707E5CB8-ADD3-4025-A8C0-8A38D4F1D07C}" dt="2023-10-01T21:28:21.692" v="122" actId="478"/>
          <ac:graphicFrameMkLst>
            <pc:docMk/>
            <pc:sldMk cId="2450310471" sldId="328"/>
            <ac:graphicFrameMk id="5" creationId="{A5D0674D-7093-7583-8A89-840D11ECC699}"/>
          </ac:graphicFrameMkLst>
        </pc:graphicFrameChg>
        <pc:graphicFrameChg chg="add mod modGraphic">
          <ac:chgData name="韋竣 王" userId="c00cfdb63dc724b6" providerId="LiveId" clId="{707E5CB8-ADD3-4025-A8C0-8A38D4F1D07C}" dt="2023-10-02T00:26:37.033" v="630" actId="20577"/>
          <ac:graphicFrameMkLst>
            <pc:docMk/>
            <pc:sldMk cId="2450310471" sldId="328"/>
            <ac:graphicFrameMk id="6" creationId="{589927CD-C7D5-3518-F69D-7B4116F27A40}"/>
          </ac:graphicFrameMkLst>
        </pc:graphicFrameChg>
        <pc:graphicFrameChg chg="add del mod">
          <ac:chgData name="韋竣 王" userId="c00cfdb63dc724b6" providerId="LiveId" clId="{707E5CB8-ADD3-4025-A8C0-8A38D4F1D07C}" dt="2023-10-02T00:15:02.041" v="234"/>
          <ac:graphicFrameMkLst>
            <pc:docMk/>
            <pc:sldMk cId="2450310471" sldId="328"/>
            <ac:graphicFrameMk id="7" creationId="{037479A0-B828-895C-9BC0-222595EE6055}"/>
          </ac:graphicFrameMkLst>
        </pc:graphicFrameChg>
        <pc:graphicFrameChg chg="add mod">
          <ac:chgData name="韋竣 王" userId="c00cfdb63dc724b6" providerId="LiveId" clId="{707E5CB8-ADD3-4025-A8C0-8A38D4F1D07C}" dt="2023-10-02T00:21:16.084" v="415"/>
          <ac:graphicFrameMkLst>
            <pc:docMk/>
            <pc:sldMk cId="2450310471" sldId="328"/>
            <ac:graphicFrameMk id="8" creationId="{28326C8A-5ED0-4627-BCB6-56172BEEE8DA}"/>
          </ac:graphicFrameMkLst>
        </pc:graphicFrameChg>
        <pc:graphicFrameChg chg="add mod">
          <ac:chgData name="韋竣 王" userId="c00cfdb63dc724b6" providerId="LiveId" clId="{707E5CB8-ADD3-4025-A8C0-8A38D4F1D07C}" dt="2023-10-02T00:21:25.237" v="420" actId="1076"/>
          <ac:graphicFrameMkLst>
            <pc:docMk/>
            <pc:sldMk cId="2450310471" sldId="328"/>
            <ac:graphicFrameMk id="9" creationId="{28326C8A-5ED0-4627-BCB6-56172BEEE8DA}"/>
          </ac:graphicFrameMkLst>
        </pc:graphicFrameChg>
      </pc:sldChg>
      <pc:sldChg chg="modSp mod">
        <pc:chgData name="韋竣 王" userId="c00cfdb63dc724b6" providerId="LiveId" clId="{707E5CB8-ADD3-4025-A8C0-8A38D4F1D07C}" dt="2023-10-02T02:15:25.393" v="2574" actId="20577"/>
        <pc:sldMkLst>
          <pc:docMk/>
          <pc:sldMk cId="3036279563" sldId="329"/>
        </pc:sldMkLst>
        <pc:spChg chg="mod">
          <ac:chgData name="韋竣 王" userId="c00cfdb63dc724b6" providerId="LiveId" clId="{707E5CB8-ADD3-4025-A8C0-8A38D4F1D07C}" dt="2023-10-02T02:15:25.393" v="2574" actId="20577"/>
          <ac:spMkLst>
            <pc:docMk/>
            <pc:sldMk cId="3036279563" sldId="329"/>
            <ac:spMk id="2" creationId="{53245D52-2F0F-D50F-724B-1A186D0FA20B}"/>
          </ac:spMkLst>
        </pc:spChg>
      </pc:sldChg>
      <pc:sldChg chg="del">
        <pc:chgData name="韋竣 王" userId="c00cfdb63dc724b6" providerId="LiveId" clId="{707E5CB8-ADD3-4025-A8C0-8A38D4F1D07C}" dt="2023-10-01T20:42:37.243" v="25" actId="47"/>
        <pc:sldMkLst>
          <pc:docMk/>
          <pc:sldMk cId="482431770" sldId="330"/>
        </pc:sldMkLst>
      </pc:sldChg>
      <pc:sldChg chg="addSp delSp modSp add mod">
        <pc:chgData name="韋竣 王" userId="c00cfdb63dc724b6" providerId="LiveId" clId="{707E5CB8-ADD3-4025-A8C0-8A38D4F1D07C}" dt="2023-10-01T21:08:47.094" v="63" actId="1076"/>
        <pc:sldMkLst>
          <pc:docMk/>
          <pc:sldMk cId="1159739497" sldId="330"/>
        </pc:sldMkLst>
        <pc:spChg chg="mod">
          <ac:chgData name="韋竣 王" userId="c00cfdb63dc724b6" providerId="LiveId" clId="{707E5CB8-ADD3-4025-A8C0-8A38D4F1D07C}" dt="2023-10-01T21:07:02.665" v="48" actId="20577"/>
          <ac:spMkLst>
            <pc:docMk/>
            <pc:sldMk cId="1159739497" sldId="330"/>
            <ac:spMk id="6" creationId="{C42018E5-0B9A-2F12-2836-10FEC2828C42}"/>
          </ac:spMkLst>
        </pc:spChg>
        <pc:picChg chg="del">
          <ac:chgData name="韋竣 王" userId="c00cfdb63dc724b6" providerId="LiveId" clId="{707E5CB8-ADD3-4025-A8C0-8A38D4F1D07C}" dt="2023-10-01T21:06:50" v="41" actId="478"/>
          <ac:picMkLst>
            <pc:docMk/>
            <pc:sldMk cId="1159739497" sldId="330"/>
            <ac:picMk id="3" creationId="{E1161E22-DC58-B4E4-DDF8-06471A0EAB40}"/>
          </ac:picMkLst>
        </pc:picChg>
        <pc:picChg chg="add mod">
          <ac:chgData name="韋竣 王" userId="c00cfdb63dc724b6" providerId="LiveId" clId="{707E5CB8-ADD3-4025-A8C0-8A38D4F1D07C}" dt="2023-10-01T21:08:47.094" v="63" actId="1076"/>
          <ac:picMkLst>
            <pc:docMk/>
            <pc:sldMk cId="1159739497" sldId="330"/>
            <ac:picMk id="16385" creationId="{D6A060CE-409E-CE4D-F402-33F515658895}"/>
          </ac:picMkLst>
        </pc:picChg>
      </pc:sldChg>
      <pc:sldChg chg="addSp delSp modSp add mod">
        <pc:chgData name="韋竣 王" userId="c00cfdb63dc724b6" providerId="LiveId" clId="{707E5CB8-ADD3-4025-A8C0-8A38D4F1D07C}" dt="2023-10-01T21:08:30.736" v="61" actId="1076"/>
        <pc:sldMkLst>
          <pc:docMk/>
          <pc:sldMk cId="122610844" sldId="331"/>
        </pc:sldMkLst>
        <pc:spChg chg="mod">
          <ac:chgData name="韋竣 王" userId="c00cfdb63dc724b6" providerId="LiveId" clId="{707E5CB8-ADD3-4025-A8C0-8A38D4F1D07C}" dt="2023-10-01T21:07:07.761" v="50" actId="20577"/>
          <ac:spMkLst>
            <pc:docMk/>
            <pc:sldMk cId="122610844" sldId="331"/>
            <ac:spMk id="6" creationId="{C42018E5-0B9A-2F12-2836-10FEC2828C42}"/>
          </ac:spMkLst>
        </pc:spChg>
        <pc:picChg chg="del">
          <ac:chgData name="韋竣 王" userId="c00cfdb63dc724b6" providerId="LiveId" clId="{707E5CB8-ADD3-4025-A8C0-8A38D4F1D07C}" dt="2023-10-01T21:07:16.134" v="51" actId="478"/>
          <ac:picMkLst>
            <pc:docMk/>
            <pc:sldMk cId="122610844" sldId="331"/>
            <ac:picMk id="3" creationId="{E1161E22-DC58-B4E4-DDF8-06471A0EAB40}"/>
          </ac:picMkLst>
        </pc:picChg>
        <pc:picChg chg="add mod">
          <ac:chgData name="韋竣 王" userId="c00cfdb63dc724b6" providerId="LiveId" clId="{707E5CB8-ADD3-4025-A8C0-8A38D4F1D07C}" dt="2023-10-01T21:08:30.736" v="61" actId="1076"/>
          <ac:picMkLst>
            <pc:docMk/>
            <pc:sldMk cId="122610844" sldId="331"/>
            <ac:picMk id="15361" creationId="{3A04C1E4-18BF-4B0E-0B7F-1C7684CD8D7C}"/>
          </ac:picMkLst>
        </pc:picChg>
      </pc:sldChg>
      <pc:sldChg chg="del">
        <pc:chgData name="韋竣 王" userId="c00cfdb63dc724b6" providerId="LiveId" clId="{707E5CB8-ADD3-4025-A8C0-8A38D4F1D07C}" dt="2023-10-01T20:42:37.849" v="26" actId="47"/>
        <pc:sldMkLst>
          <pc:docMk/>
          <pc:sldMk cId="3451862065" sldId="331"/>
        </pc:sldMkLst>
      </pc:sldChg>
      <pc:sldChg chg="addSp modSp add mod">
        <pc:chgData name="韋竣 王" userId="c00cfdb63dc724b6" providerId="LiveId" clId="{707E5CB8-ADD3-4025-A8C0-8A38D4F1D07C}" dt="2023-10-01T21:07:56.335" v="58" actId="1076"/>
        <pc:sldMkLst>
          <pc:docMk/>
          <pc:sldMk cId="925420606" sldId="332"/>
        </pc:sldMkLst>
        <pc:spChg chg="mod">
          <ac:chgData name="韋竣 王" userId="c00cfdb63dc724b6" providerId="LiveId" clId="{707E5CB8-ADD3-4025-A8C0-8A38D4F1D07C}" dt="2023-10-01T21:07:22.289" v="54" actId="20577"/>
          <ac:spMkLst>
            <pc:docMk/>
            <pc:sldMk cId="925420606" sldId="332"/>
            <ac:spMk id="6" creationId="{C42018E5-0B9A-2F12-2836-10FEC2828C42}"/>
          </ac:spMkLst>
        </pc:spChg>
        <pc:picChg chg="add mod">
          <ac:chgData name="韋竣 王" userId="c00cfdb63dc724b6" providerId="LiveId" clId="{707E5CB8-ADD3-4025-A8C0-8A38D4F1D07C}" dt="2023-10-01T21:07:56.335" v="58" actId="1076"/>
          <ac:picMkLst>
            <pc:docMk/>
            <pc:sldMk cId="925420606" sldId="332"/>
            <ac:picMk id="14337" creationId="{3C9ACDC7-82ED-1ABB-4246-A0FEFD05476D}"/>
          </ac:picMkLst>
        </pc:picChg>
      </pc:sldChg>
      <pc:sldChg chg="add del">
        <pc:chgData name="韋竣 王" userId="c00cfdb63dc724b6" providerId="LiveId" clId="{707E5CB8-ADD3-4025-A8C0-8A38D4F1D07C}" dt="2023-10-01T21:07:48.497" v="56"/>
        <pc:sldMkLst>
          <pc:docMk/>
          <pc:sldMk cId="299168764" sldId="333"/>
        </pc:sldMkLst>
      </pc:sldChg>
      <pc:sldChg chg="addSp delSp modSp add mod">
        <pc:chgData name="韋竣 王" userId="c00cfdb63dc724b6" providerId="LiveId" clId="{707E5CB8-ADD3-4025-A8C0-8A38D4F1D07C}" dt="2023-10-01T21:27:38.314" v="120" actId="1076"/>
        <pc:sldMkLst>
          <pc:docMk/>
          <pc:sldMk cId="2349643637" sldId="333"/>
        </pc:sldMkLst>
        <pc:spChg chg="mod">
          <ac:chgData name="韋竣 王" userId="c00cfdb63dc724b6" providerId="LiveId" clId="{707E5CB8-ADD3-4025-A8C0-8A38D4F1D07C}" dt="2023-10-01T21:27:13.798" v="119" actId="20577"/>
          <ac:spMkLst>
            <pc:docMk/>
            <pc:sldMk cId="2349643637" sldId="333"/>
            <ac:spMk id="3" creationId="{469CF512-36D1-5180-0549-4774294BA0FE}"/>
          </ac:spMkLst>
        </pc:spChg>
        <pc:picChg chg="del mod">
          <ac:chgData name="韋竣 王" userId="c00cfdb63dc724b6" providerId="LiveId" clId="{707E5CB8-ADD3-4025-A8C0-8A38D4F1D07C}" dt="2023-10-01T21:09:52.663" v="71" actId="478"/>
          <ac:picMkLst>
            <pc:docMk/>
            <pc:sldMk cId="2349643637" sldId="333"/>
            <ac:picMk id="6145" creationId="{75A19194-1D53-18DD-525D-2D52CD9E5F4B}"/>
          </ac:picMkLst>
        </pc:picChg>
        <pc:picChg chg="add del mod">
          <ac:chgData name="韋竣 王" userId="c00cfdb63dc724b6" providerId="LiveId" clId="{707E5CB8-ADD3-4025-A8C0-8A38D4F1D07C}" dt="2023-10-01T21:09:56.735" v="75"/>
          <ac:picMkLst>
            <pc:docMk/>
            <pc:sldMk cId="2349643637" sldId="333"/>
            <ac:picMk id="17409" creationId="{EE8F5347-776D-51DF-1FDB-4925174A0933}"/>
          </ac:picMkLst>
        </pc:picChg>
        <pc:picChg chg="add del mod">
          <ac:chgData name="韋竣 王" userId="c00cfdb63dc724b6" providerId="LiveId" clId="{707E5CB8-ADD3-4025-A8C0-8A38D4F1D07C}" dt="2023-10-01T21:12:18.065" v="79"/>
          <ac:picMkLst>
            <pc:docMk/>
            <pc:sldMk cId="2349643637" sldId="333"/>
            <ac:picMk id="17410" creationId="{7D2A52F4-ACAC-CC12-15F6-3B584DBE4095}"/>
          </ac:picMkLst>
        </pc:picChg>
        <pc:picChg chg="add del">
          <ac:chgData name="韋竣 王" userId="c00cfdb63dc724b6" providerId="LiveId" clId="{707E5CB8-ADD3-4025-A8C0-8A38D4F1D07C}" dt="2023-10-01T21:12:23.043" v="81"/>
          <ac:picMkLst>
            <pc:docMk/>
            <pc:sldMk cId="2349643637" sldId="333"/>
            <ac:picMk id="17411" creationId="{5F1EA616-88BF-5DF8-D591-2E6CED5DFAE6}"/>
          </ac:picMkLst>
        </pc:picChg>
        <pc:picChg chg="add del mod">
          <ac:chgData name="韋竣 王" userId="c00cfdb63dc724b6" providerId="LiveId" clId="{707E5CB8-ADD3-4025-A8C0-8A38D4F1D07C}" dt="2023-10-01T21:13:25.973" v="113" actId="478"/>
          <ac:picMkLst>
            <pc:docMk/>
            <pc:sldMk cId="2349643637" sldId="333"/>
            <ac:picMk id="17412" creationId="{9A41863D-0329-71C2-5D54-31F1FACB92B6}"/>
          </ac:picMkLst>
        </pc:picChg>
        <pc:picChg chg="add mod">
          <ac:chgData name="韋竣 王" userId="c00cfdb63dc724b6" providerId="LiveId" clId="{707E5CB8-ADD3-4025-A8C0-8A38D4F1D07C}" dt="2023-10-01T21:27:38.314" v="120" actId="1076"/>
          <ac:picMkLst>
            <pc:docMk/>
            <pc:sldMk cId="2349643637" sldId="333"/>
            <ac:picMk id="17413" creationId="{E6ABEE38-4348-C24A-40A0-9A3F16C46A2E}"/>
          </ac:picMkLst>
        </pc:picChg>
      </pc:sldChg>
      <pc:sldChg chg="delSp add del mod">
        <pc:chgData name="韋竣 王" userId="c00cfdb63dc724b6" providerId="LiveId" clId="{707E5CB8-ADD3-4025-A8C0-8A38D4F1D07C}" dt="2023-10-02T00:27:04.434" v="638" actId="47"/>
        <pc:sldMkLst>
          <pc:docMk/>
          <pc:sldMk cId="1466494852" sldId="334"/>
        </pc:sldMkLst>
        <pc:graphicFrameChg chg="del">
          <ac:chgData name="韋竣 王" userId="c00cfdb63dc724b6" providerId="LiveId" clId="{707E5CB8-ADD3-4025-A8C0-8A38D4F1D07C}" dt="2023-10-02T00:25:18.340" v="563" actId="478"/>
          <ac:graphicFrameMkLst>
            <pc:docMk/>
            <pc:sldMk cId="1466494852" sldId="334"/>
            <ac:graphicFrameMk id="6" creationId="{589927CD-C7D5-3518-F69D-7B4116F27A40}"/>
          </ac:graphicFrameMkLst>
        </pc:graphicFrameChg>
        <pc:graphicFrameChg chg="del">
          <ac:chgData name="韋竣 王" userId="c00cfdb63dc724b6" providerId="LiveId" clId="{707E5CB8-ADD3-4025-A8C0-8A38D4F1D07C}" dt="2023-10-02T00:25:24.340" v="564" actId="478"/>
          <ac:graphicFrameMkLst>
            <pc:docMk/>
            <pc:sldMk cId="1466494852" sldId="334"/>
            <ac:graphicFrameMk id="9" creationId="{28326C8A-5ED0-4627-BCB6-56172BEEE8DA}"/>
          </ac:graphicFrameMkLst>
        </pc:graphicFrameChg>
      </pc:sldChg>
      <pc:sldChg chg="addSp delSp modSp add mod">
        <pc:chgData name="韋竣 王" userId="c00cfdb63dc724b6" providerId="LiveId" clId="{707E5CB8-ADD3-4025-A8C0-8A38D4F1D07C}" dt="2023-10-02T00:59:49.875" v="1328" actId="27918"/>
        <pc:sldMkLst>
          <pc:docMk/>
          <pc:sldMk cId="2191023373" sldId="335"/>
        </pc:sldMkLst>
        <pc:spChg chg="mod">
          <ac:chgData name="韋竣 王" userId="c00cfdb63dc724b6" providerId="LiveId" clId="{707E5CB8-ADD3-4025-A8C0-8A38D4F1D07C}" dt="2023-10-02T00:29:31.991" v="698" actId="20577"/>
          <ac:spMkLst>
            <pc:docMk/>
            <pc:sldMk cId="2191023373" sldId="335"/>
            <ac:spMk id="3" creationId="{469CF512-36D1-5180-0549-4774294BA0FE}"/>
          </ac:spMkLst>
        </pc:spChg>
        <pc:graphicFrameChg chg="add mod">
          <ac:chgData name="韋竣 王" userId="c00cfdb63dc724b6" providerId="LiveId" clId="{707E5CB8-ADD3-4025-A8C0-8A38D4F1D07C}" dt="2023-10-02T00:27:24.141" v="647" actId="1076"/>
          <ac:graphicFrameMkLst>
            <pc:docMk/>
            <pc:sldMk cId="2191023373" sldId="335"/>
            <ac:graphicFrameMk id="4" creationId="{27D9E78E-0446-4B41-A866-1601893AA371}"/>
          </ac:graphicFrameMkLst>
        </pc:graphicFrameChg>
        <pc:graphicFrameChg chg="modGraphic">
          <ac:chgData name="韋竣 王" userId="c00cfdb63dc724b6" providerId="LiveId" clId="{707E5CB8-ADD3-4025-A8C0-8A38D4F1D07C}" dt="2023-10-02T00:32:33.503" v="772" actId="20577"/>
          <ac:graphicFrameMkLst>
            <pc:docMk/>
            <pc:sldMk cId="2191023373" sldId="335"/>
            <ac:graphicFrameMk id="6" creationId="{589927CD-C7D5-3518-F69D-7B4116F27A40}"/>
          </ac:graphicFrameMkLst>
        </pc:graphicFrameChg>
        <pc:graphicFrameChg chg="del">
          <ac:chgData name="韋竣 王" userId="c00cfdb63dc724b6" providerId="LiveId" clId="{707E5CB8-ADD3-4025-A8C0-8A38D4F1D07C}" dt="2023-10-02T00:27:06.058" v="639" actId="478"/>
          <ac:graphicFrameMkLst>
            <pc:docMk/>
            <pc:sldMk cId="2191023373" sldId="335"/>
            <ac:graphicFrameMk id="9" creationId="{28326C8A-5ED0-4627-BCB6-56172BEEE8DA}"/>
          </ac:graphicFrameMkLst>
        </pc:graphicFrameChg>
      </pc:sldChg>
      <pc:sldChg chg="addSp delSp modSp add mod">
        <pc:chgData name="韋竣 王" userId="c00cfdb63dc724b6" providerId="LiveId" clId="{707E5CB8-ADD3-4025-A8C0-8A38D4F1D07C}" dt="2023-10-02T01:25:41.696" v="2513" actId="20577"/>
        <pc:sldMkLst>
          <pc:docMk/>
          <pc:sldMk cId="2072485405" sldId="336"/>
        </pc:sldMkLst>
        <pc:spChg chg="mod">
          <ac:chgData name="韋竣 王" userId="c00cfdb63dc724b6" providerId="LiveId" clId="{707E5CB8-ADD3-4025-A8C0-8A38D4F1D07C}" dt="2023-10-02T00:32:54.750" v="778" actId="20577"/>
          <ac:spMkLst>
            <pc:docMk/>
            <pc:sldMk cId="2072485405" sldId="336"/>
            <ac:spMk id="3" creationId="{469CF512-36D1-5180-0549-4774294BA0FE}"/>
          </ac:spMkLst>
        </pc:spChg>
        <pc:graphicFrameChg chg="add mod">
          <ac:chgData name="韋竣 王" userId="c00cfdb63dc724b6" providerId="LiveId" clId="{707E5CB8-ADD3-4025-A8C0-8A38D4F1D07C}" dt="2023-10-02T00:30:04.461" v="711" actId="1076"/>
          <ac:graphicFrameMkLst>
            <pc:docMk/>
            <pc:sldMk cId="2072485405" sldId="336"/>
            <ac:graphicFrameMk id="4" creationId="{B536007A-1381-1E92-FC65-79AE9BF3C072}"/>
          </ac:graphicFrameMkLst>
        </pc:graphicFrameChg>
        <pc:graphicFrameChg chg="mod modGraphic">
          <ac:chgData name="韋竣 王" userId="c00cfdb63dc724b6" providerId="LiveId" clId="{707E5CB8-ADD3-4025-A8C0-8A38D4F1D07C}" dt="2023-10-02T01:25:41.696" v="2513" actId="20577"/>
          <ac:graphicFrameMkLst>
            <pc:docMk/>
            <pc:sldMk cId="2072485405" sldId="336"/>
            <ac:graphicFrameMk id="6" creationId="{589927CD-C7D5-3518-F69D-7B4116F27A40}"/>
          </ac:graphicFrameMkLst>
        </pc:graphicFrameChg>
        <pc:graphicFrameChg chg="del">
          <ac:chgData name="韋竣 王" userId="c00cfdb63dc724b6" providerId="LiveId" clId="{707E5CB8-ADD3-4025-A8C0-8A38D4F1D07C}" dt="2023-10-02T00:29:58.265" v="708" actId="478"/>
          <ac:graphicFrameMkLst>
            <pc:docMk/>
            <pc:sldMk cId="2072485405" sldId="336"/>
            <ac:graphicFrameMk id="9" creationId="{28326C8A-5ED0-4627-BCB6-56172BEEE8DA}"/>
          </ac:graphicFrameMkLst>
        </pc:graphicFrameChg>
      </pc:sldChg>
      <pc:sldChg chg="addSp delSp modSp add mod">
        <pc:chgData name="韋竣 王" userId="c00cfdb63dc724b6" providerId="LiveId" clId="{707E5CB8-ADD3-4025-A8C0-8A38D4F1D07C}" dt="2023-10-02T00:50:59.348" v="1179" actId="20577"/>
        <pc:sldMkLst>
          <pc:docMk/>
          <pc:sldMk cId="1872061439" sldId="337"/>
        </pc:sldMkLst>
        <pc:spChg chg="mod">
          <ac:chgData name="韋竣 王" userId="c00cfdb63dc724b6" providerId="LiveId" clId="{707E5CB8-ADD3-4025-A8C0-8A38D4F1D07C}" dt="2023-10-02T00:33:26.054" v="822" actId="20577"/>
          <ac:spMkLst>
            <pc:docMk/>
            <pc:sldMk cId="1872061439" sldId="337"/>
            <ac:spMk id="3" creationId="{469CF512-36D1-5180-0549-4774294BA0FE}"/>
          </ac:spMkLst>
        </pc:spChg>
        <pc:graphicFrameChg chg="del">
          <ac:chgData name="韋竣 王" userId="c00cfdb63dc724b6" providerId="LiveId" clId="{707E5CB8-ADD3-4025-A8C0-8A38D4F1D07C}" dt="2023-10-02T00:33:08.713" v="789" actId="478"/>
          <ac:graphicFrameMkLst>
            <pc:docMk/>
            <pc:sldMk cId="1872061439" sldId="337"/>
            <ac:graphicFrameMk id="4" creationId="{B536007A-1381-1E92-FC65-79AE9BF3C072}"/>
          </ac:graphicFrameMkLst>
        </pc:graphicFrameChg>
        <pc:graphicFrameChg chg="add del mod modGraphic">
          <ac:chgData name="韋竣 王" userId="c00cfdb63dc724b6" providerId="LiveId" clId="{707E5CB8-ADD3-4025-A8C0-8A38D4F1D07C}" dt="2023-10-02T00:50:59.348" v="1179" actId="20577"/>
          <ac:graphicFrameMkLst>
            <pc:docMk/>
            <pc:sldMk cId="1872061439" sldId="337"/>
            <ac:graphicFrameMk id="5" creationId="{5A5CDBC4-0524-8A67-0079-1EC1DAA4EE65}"/>
          </ac:graphicFrameMkLst>
        </pc:graphicFrameChg>
        <pc:graphicFrameChg chg="del">
          <ac:chgData name="韋竣 王" userId="c00cfdb63dc724b6" providerId="LiveId" clId="{707E5CB8-ADD3-4025-A8C0-8A38D4F1D07C}" dt="2023-10-02T00:33:06.894" v="788" actId="478"/>
          <ac:graphicFrameMkLst>
            <pc:docMk/>
            <pc:sldMk cId="1872061439" sldId="337"/>
            <ac:graphicFrameMk id="6" creationId="{589927CD-C7D5-3518-F69D-7B4116F27A40}"/>
          </ac:graphicFrameMkLst>
        </pc:graphicFrameChg>
      </pc:sldChg>
      <pc:sldChg chg="addSp modSp add mod">
        <pc:chgData name="韋竣 王" userId="c00cfdb63dc724b6" providerId="LiveId" clId="{707E5CB8-ADD3-4025-A8C0-8A38D4F1D07C}" dt="2023-10-02T01:20:16.236" v="2048" actId="20577"/>
        <pc:sldMkLst>
          <pc:docMk/>
          <pc:sldMk cId="341734581" sldId="338"/>
        </pc:sldMkLst>
        <pc:spChg chg="mod">
          <ac:chgData name="韋竣 王" userId="c00cfdb63dc724b6" providerId="LiveId" clId="{707E5CB8-ADD3-4025-A8C0-8A38D4F1D07C}" dt="2023-10-02T00:57:14.125" v="1322" actId="20577"/>
          <ac:spMkLst>
            <pc:docMk/>
            <pc:sldMk cId="341734581" sldId="338"/>
            <ac:spMk id="3" creationId="{469CF512-36D1-5180-0549-4774294BA0FE}"/>
          </ac:spMkLst>
        </pc:spChg>
        <pc:spChg chg="add mod">
          <ac:chgData name="韋竣 王" userId="c00cfdb63dc724b6" providerId="LiveId" clId="{707E5CB8-ADD3-4025-A8C0-8A38D4F1D07C}" dt="2023-10-02T01:20:16.236" v="2048" actId="20577"/>
          <ac:spMkLst>
            <pc:docMk/>
            <pc:sldMk cId="341734581" sldId="338"/>
            <ac:spMk id="4" creationId="{19D95F0D-A7A4-3BBD-5BF6-476722940E05}"/>
          </ac:spMkLst>
        </pc:spChg>
        <pc:graphicFrameChg chg="mod modGraphic">
          <ac:chgData name="韋竣 王" userId="c00cfdb63dc724b6" providerId="LiveId" clId="{707E5CB8-ADD3-4025-A8C0-8A38D4F1D07C}" dt="2023-10-02T01:15:43.565" v="1477" actId="1076"/>
          <ac:graphicFrameMkLst>
            <pc:docMk/>
            <pc:sldMk cId="341734581" sldId="338"/>
            <ac:graphicFrameMk id="5" creationId="{5A5CDBC4-0524-8A67-0079-1EC1DAA4EE65}"/>
          </ac:graphicFrameMkLst>
        </pc:graphicFrameChg>
      </pc:sldChg>
    </pc:docChg>
  </pc:docChgLst>
  <pc:docChgLst>
    <pc:chgData name="韋竣 王" userId="c00cfdb63dc724b6" providerId="LiveId" clId="{7EA34516-363D-4A3A-A21A-DC4B2BAE69E0}"/>
    <pc:docChg chg="undo custSel addSld delSld modSld">
      <pc:chgData name="韋竣 王" userId="c00cfdb63dc724b6" providerId="LiveId" clId="{7EA34516-363D-4A3A-A21A-DC4B2BAE69E0}" dt="2023-06-06T18:28:26.506" v="45" actId="1076"/>
      <pc:docMkLst>
        <pc:docMk/>
      </pc:docMkLst>
      <pc:sldChg chg="modSp mod">
        <pc:chgData name="韋竣 王" userId="c00cfdb63dc724b6" providerId="LiveId" clId="{7EA34516-363D-4A3A-A21A-DC4B2BAE69E0}" dt="2023-06-06T18:17:29.209" v="21" actId="20577"/>
        <pc:sldMkLst>
          <pc:docMk/>
          <pc:sldMk cId="3549628654" sldId="272"/>
        </pc:sldMkLst>
        <pc:spChg chg="mod">
          <ac:chgData name="韋竣 王" userId="c00cfdb63dc724b6" providerId="LiveId" clId="{7EA34516-363D-4A3A-A21A-DC4B2BAE69E0}" dt="2023-06-06T18:17:00.784" v="9" actId="20577"/>
          <ac:spMkLst>
            <pc:docMk/>
            <pc:sldMk cId="3549628654" sldId="272"/>
            <ac:spMk id="2" creationId="{B739AB29-5111-BED1-E759-7A2C71BAB5BE}"/>
          </ac:spMkLst>
        </pc:spChg>
        <pc:spChg chg="mod">
          <ac:chgData name="韋竣 王" userId="c00cfdb63dc724b6" providerId="LiveId" clId="{7EA34516-363D-4A3A-A21A-DC4B2BAE69E0}" dt="2023-06-06T18:17:23.993" v="19" actId="20577"/>
          <ac:spMkLst>
            <pc:docMk/>
            <pc:sldMk cId="3549628654" sldId="272"/>
            <ac:spMk id="3" creationId="{57FE1630-41E4-F9E8-8505-CBFC8F0C3A4E}"/>
          </ac:spMkLst>
        </pc:spChg>
        <pc:spChg chg="mod">
          <ac:chgData name="韋竣 王" userId="c00cfdb63dc724b6" providerId="LiveId" clId="{7EA34516-363D-4A3A-A21A-DC4B2BAE69E0}" dt="2023-06-06T18:16:22.802" v="4"/>
          <ac:spMkLst>
            <pc:docMk/>
            <pc:sldMk cId="3549628654" sldId="272"/>
            <ac:spMk id="4" creationId="{00000000-0000-0000-0000-000000000000}"/>
          </ac:spMkLst>
        </pc:spChg>
        <pc:spChg chg="mod">
          <ac:chgData name="韋竣 王" userId="c00cfdb63dc724b6" providerId="LiveId" clId="{7EA34516-363D-4A3A-A21A-DC4B2BAE69E0}" dt="2023-06-06T18:17:29.209" v="21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delSp modSp add del mod">
        <pc:chgData name="韋竣 王" userId="c00cfdb63dc724b6" providerId="LiveId" clId="{7EA34516-363D-4A3A-A21A-DC4B2BAE69E0}" dt="2023-06-06T18:20:48.489" v="27" actId="47"/>
        <pc:sldMkLst>
          <pc:docMk/>
          <pc:sldMk cId="756685777" sldId="305"/>
        </pc:sldMkLst>
        <pc:picChg chg="del mod">
          <ac:chgData name="韋竣 王" userId="c00cfdb63dc724b6" providerId="LiveId" clId="{7EA34516-363D-4A3A-A21A-DC4B2BAE69E0}" dt="2023-06-06T18:20:44.509" v="24" actId="478"/>
          <ac:picMkLst>
            <pc:docMk/>
            <pc:sldMk cId="756685777" sldId="305"/>
            <ac:picMk id="4" creationId="{525D5077-923F-9EF3-C2E0-0EFA1D23B569}"/>
          </ac:picMkLst>
        </pc:picChg>
      </pc:sldChg>
      <pc:sldChg chg="delSp add del mod">
        <pc:chgData name="韋竣 王" userId="c00cfdb63dc724b6" providerId="LiveId" clId="{7EA34516-363D-4A3A-A21A-DC4B2BAE69E0}" dt="2023-06-06T18:20:53.158" v="29" actId="478"/>
        <pc:sldMkLst>
          <pc:docMk/>
          <pc:sldMk cId="3927918024" sldId="307"/>
        </pc:sldMkLst>
        <pc:picChg chg="del">
          <ac:chgData name="韋竣 王" userId="c00cfdb63dc724b6" providerId="LiveId" clId="{7EA34516-363D-4A3A-A21A-DC4B2BAE69E0}" dt="2023-06-06T18:20:53.158" v="29" actId="478"/>
          <ac:picMkLst>
            <pc:docMk/>
            <pc:sldMk cId="3927918024" sldId="307"/>
            <ac:picMk id="4" creationId="{5B463CFA-FC5A-510D-6547-D27B7ADF9DFB}"/>
          </ac:picMkLst>
        </pc:picChg>
      </pc:sldChg>
      <pc:sldChg chg="delSp del mod">
        <pc:chgData name="韋竣 王" userId="c00cfdb63dc724b6" providerId="LiveId" clId="{7EA34516-363D-4A3A-A21A-DC4B2BAE69E0}" dt="2023-06-06T18:27:27.197" v="37" actId="47"/>
        <pc:sldMkLst>
          <pc:docMk/>
          <pc:sldMk cId="3302746192" sldId="308"/>
        </pc:sldMkLst>
        <pc:picChg chg="del">
          <ac:chgData name="韋竣 王" userId="c00cfdb63dc724b6" providerId="LiveId" clId="{7EA34516-363D-4A3A-A21A-DC4B2BAE69E0}" dt="2023-06-06T18:27:26.175" v="36" actId="478"/>
          <ac:picMkLst>
            <pc:docMk/>
            <pc:sldMk cId="3302746192" sldId="308"/>
            <ac:picMk id="4" creationId="{9CFB16AD-0C75-CAC8-A90F-AD1F1D5E6137}"/>
          </ac:picMkLst>
        </pc:picChg>
      </pc:sldChg>
      <pc:sldChg chg="delSp add del mod">
        <pc:chgData name="韋竣 王" userId="c00cfdb63dc724b6" providerId="LiveId" clId="{7EA34516-363D-4A3A-A21A-DC4B2BAE69E0}" dt="2023-06-06T18:27:28.023" v="38" actId="47"/>
        <pc:sldMkLst>
          <pc:docMk/>
          <pc:sldMk cId="1616741044" sldId="310"/>
        </pc:sldMkLst>
        <pc:picChg chg="del">
          <ac:chgData name="韋竣 王" userId="c00cfdb63dc724b6" providerId="LiveId" clId="{7EA34516-363D-4A3A-A21A-DC4B2BAE69E0}" dt="2023-06-06T18:27:24.894" v="35" actId="478"/>
          <ac:picMkLst>
            <pc:docMk/>
            <pc:sldMk cId="1616741044" sldId="310"/>
            <ac:picMk id="8" creationId="{A8C0C241-9D82-81AE-52A4-24301721E8A1}"/>
          </ac:picMkLst>
        </pc:picChg>
      </pc:sldChg>
      <pc:sldChg chg="addSp delSp modSp add del mod">
        <pc:chgData name="韋竣 王" userId="c00cfdb63dc724b6" providerId="LiveId" clId="{7EA34516-363D-4A3A-A21A-DC4B2BAE69E0}" dt="2023-06-06T18:28:26.506" v="45" actId="1076"/>
        <pc:sldMkLst>
          <pc:docMk/>
          <pc:sldMk cId="3816123296" sldId="311"/>
        </pc:sldMkLst>
        <pc:spChg chg="mod">
          <ac:chgData name="韋竣 王" userId="c00cfdb63dc724b6" providerId="LiveId" clId="{7EA34516-363D-4A3A-A21A-DC4B2BAE69E0}" dt="2023-06-06T18:28:00.981" v="42" actId="1076"/>
          <ac:spMkLst>
            <pc:docMk/>
            <pc:sldMk cId="3816123296" sldId="311"/>
            <ac:spMk id="7" creationId="{5B7B22E3-4F08-8850-3C00-23FC7621CCDA}"/>
          </ac:spMkLst>
        </pc:spChg>
        <pc:picChg chg="del">
          <ac:chgData name="韋竣 王" userId="c00cfdb63dc724b6" providerId="LiveId" clId="{7EA34516-363D-4A3A-A21A-DC4B2BAE69E0}" dt="2023-06-06T18:27:18.886" v="31" actId="478"/>
          <ac:picMkLst>
            <pc:docMk/>
            <pc:sldMk cId="3816123296" sldId="311"/>
            <ac:picMk id="4" creationId="{F527E3F6-9179-81FB-1C49-AFAB3597B03B}"/>
          </ac:picMkLst>
        </pc:picChg>
        <pc:picChg chg="add mod">
          <ac:chgData name="韋竣 王" userId="c00cfdb63dc724b6" providerId="LiveId" clId="{7EA34516-363D-4A3A-A21A-DC4B2BAE69E0}" dt="2023-06-06T18:28:26.506" v="45" actId="1076"/>
          <ac:picMkLst>
            <pc:docMk/>
            <pc:sldMk cId="3816123296" sldId="311"/>
            <ac:picMk id="5" creationId="{82BB906A-3A10-5F3E-AF02-F026F52F78B9}"/>
          </ac:picMkLst>
        </pc:picChg>
        <pc:picChg chg="del">
          <ac:chgData name="韋竣 王" userId="c00cfdb63dc724b6" providerId="LiveId" clId="{7EA34516-363D-4A3A-A21A-DC4B2BAE69E0}" dt="2023-06-06T18:27:21.022" v="32" actId="478"/>
          <ac:picMkLst>
            <pc:docMk/>
            <pc:sldMk cId="3816123296" sldId="311"/>
            <ac:picMk id="6" creationId="{A743998B-2C7A-7793-6316-F5C2D9238F22}"/>
          </ac:picMkLst>
        </pc:picChg>
      </pc:sldChg>
      <pc:sldChg chg="delSp del mod">
        <pc:chgData name="韋竣 王" userId="c00cfdb63dc724b6" providerId="LiveId" clId="{7EA34516-363D-4A3A-A21A-DC4B2BAE69E0}" dt="2023-06-06T18:27:17.528" v="30" actId="47"/>
        <pc:sldMkLst>
          <pc:docMk/>
          <pc:sldMk cId="3164038225" sldId="312"/>
        </pc:sldMkLst>
        <pc:picChg chg="del">
          <ac:chgData name="韋竣 王" userId="c00cfdb63dc724b6" providerId="LiveId" clId="{7EA34516-363D-4A3A-A21A-DC4B2BAE69E0}" dt="2023-06-06T18:20:43.404" v="22" actId="478"/>
          <ac:picMkLst>
            <pc:docMk/>
            <pc:sldMk cId="3164038225" sldId="312"/>
            <ac:picMk id="5" creationId="{7BF2A1FF-9CC6-2BEB-B82D-4A177B7317A7}"/>
          </ac:picMkLst>
        </pc:picChg>
      </pc:sldChg>
      <pc:sldChg chg="del">
        <pc:chgData name="韋竣 王" userId="c00cfdb63dc724b6" providerId="LiveId" clId="{7EA34516-363D-4A3A-A21A-DC4B2BAE69E0}" dt="2023-06-06T18:27:31.493" v="41" actId="47"/>
        <pc:sldMkLst>
          <pc:docMk/>
          <pc:sldMk cId="2813280055" sldId="313"/>
        </pc:sldMkLst>
      </pc:sldChg>
    </pc:docChg>
  </pc:docChgLst>
  <pc:docChgLst>
    <pc:chgData name="韋竣 王" userId="c00cfdb63dc724b6" providerId="LiveId" clId="{3E2ED0CB-0BEE-46F8-BE71-DD8344F7CF02}"/>
    <pc:docChg chg="undo redo custSel addSld delSld modSld sldOrd">
      <pc:chgData name="韋竣 王" userId="c00cfdb63dc724b6" providerId="LiveId" clId="{3E2ED0CB-0BEE-46F8-BE71-DD8344F7CF02}" dt="2023-07-03T00:17:08.480" v="2610" actId="14100"/>
      <pc:docMkLst>
        <pc:docMk/>
      </pc:docMkLst>
      <pc:sldChg chg="modSp mod">
        <pc:chgData name="韋竣 王" userId="c00cfdb63dc724b6" providerId="LiveId" clId="{3E2ED0CB-0BEE-46F8-BE71-DD8344F7CF02}" dt="2023-07-02T21:08:59.921" v="18" actId="20577"/>
        <pc:sldMkLst>
          <pc:docMk/>
          <pc:sldMk cId="3549628654" sldId="272"/>
        </pc:sldMkLst>
        <pc:spChg chg="mod">
          <ac:chgData name="韋竣 王" userId="c00cfdb63dc724b6" providerId="LiveId" clId="{3E2ED0CB-0BEE-46F8-BE71-DD8344F7CF02}" dt="2023-07-02T21:08:59.921" v="18" actId="20577"/>
          <ac:spMkLst>
            <pc:docMk/>
            <pc:sldMk cId="3549628654" sldId="272"/>
            <ac:spMk id="2" creationId="{B739AB29-5111-BED1-E759-7A2C71BAB5BE}"/>
          </ac:spMkLst>
        </pc:spChg>
        <pc:spChg chg="mod">
          <ac:chgData name="韋竣 王" userId="c00cfdb63dc724b6" providerId="LiveId" clId="{3E2ED0CB-0BEE-46F8-BE71-DD8344F7CF02}" dt="2023-07-02T21:08:32.851" v="6"/>
          <ac:spMkLst>
            <pc:docMk/>
            <pc:sldMk cId="3549628654" sldId="272"/>
            <ac:spMk id="3" creationId="{57FE1630-41E4-F9E8-8505-CBFC8F0C3A4E}"/>
          </ac:spMkLst>
        </pc:spChg>
        <pc:spChg chg="mod">
          <ac:chgData name="韋竣 王" userId="c00cfdb63dc724b6" providerId="LiveId" clId="{3E2ED0CB-0BEE-46F8-BE71-DD8344F7CF02}" dt="2023-07-02T21:08:27.730" v="5"/>
          <ac:spMkLst>
            <pc:docMk/>
            <pc:sldMk cId="3549628654" sldId="272"/>
            <ac:spMk id="4" creationId="{00000000-0000-0000-0000-000000000000}"/>
          </ac:spMkLst>
        </pc:spChg>
        <pc:spChg chg="mod">
          <ac:chgData name="韋竣 王" userId="c00cfdb63dc724b6" providerId="LiveId" clId="{3E2ED0CB-0BEE-46F8-BE71-DD8344F7CF02}" dt="2023-07-02T21:08:17.680" v="2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韋竣 王" userId="c00cfdb63dc724b6" providerId="LiveId" clId="{3E2ED0CB-0BEE-46F8-BE71-DD8344F7CF02}" dt="2023-07-02T23:29:55.111" v="272" actId="20577"/>
        <pc:sldMkLst>
          <pc:docMk/>
          <pc:sldMk cId="1508910272" sldId="273"/>
        </pc:sldMkLst>
        <pc:spChg chg="mod">
          <ac:chgData name="韋竣 王" userId="c00cfdb63dc724b6" providerId="LiveId" clId="{3E2ED0CB-0BEE-46F8-BE71-DD8344F7CF02}" dt="2023-07-02T23:29:55.111" v="272" actId="20577"/>
          <ac:spMkLst>
            <pc:docMk/>
            <pc:sldMk cId="1508910272" sldId="273"/>
            <ac:spMk id="2" creationId="{00000000-0000-0000-0000-000000000000}"/>
          </ac:spMkLst>
        </pc:spChg>
      </pc:sldChg>
      <pc:sldChg chg="modSp mod">
        <pc:chgData name="韋竣 王" userId="c00cfdb63dc724b6" providerId="LiveId" clId="{3E2ED0CB-0BEE-46F8-BE71-DD8344F7CF02}" dt="2023-07-02T23:39:39.487" v="1184" actId="20577"/>
        <pc:sldMkLst>
          <pc:docMk/>
          <pc:sldMk cId="1954761714" sldId="297"/>
        </pc:sldMkLst>
        <pc:spChg chg="mod">
          <ac:chgData name="韋竣 王" userId="c00cfdb63dc724b6" providerId="LiveId" clId="{3E2ED0CB-0BEE-46F8-BE71-DD8344F7CF02}" dt="2023-07-02T23:39:39.487" v="1184" actId="20577"/>
          <ac:spMkLst>
            <pc:docMk/>
            <pc:sldMk cId="1954761714" sldId="297"/>
            <ac:spMk id="2" creationId="{00000000-0000-0000-0000-000000000000}"/>
          </ac:spMkLst>
        </pc:spChg>
      </pc:sldChg>
      <pc:sldChg chg="addSp delSp modSp mod">
        <pc:chgData name="韋竣 王" userId="c00cfdb63dc724b6" providerId="LiveId" clId="{3E2ED0CB-0BEE-46F8-BE71-DD8344F7CF02}" dt="2023-07-02T23:29:20.348" v="262" actId="1076"/>
        <pc:sldMkLst>
          <pc:docMk/>
          <pc:sldMk cId="756685777" sldId="305"/>
        </pc:sldMkLst>
        <pc:spChg chg="mod">
          <ac:chgData name="韋竣 王" userId="c00cfdb63dc724b6" providerId="LiveId" clId="{3E2ED0CB-0BEE-46F8-BE71-DD8344F7CF02}" dt="2023-07-02T23:26:32.045" v="246" actId="20577"/>
          <ac:spMkLst>
            <pc:docMk/>
            <pc:sldMk cId="756685777" sldId="305"/>
            <ac:spMk id="3" creationId="{00000000-0000-0000-0000-000000000000}"/>
          </ac:spMkLst>
        </pc:spChg>
        <pc:picChg chg="del">
          <ac:chgData name="韋竣 王" userId="c00cfdb63dc724b6" providerId="LiveId" clId="{3E2ED0CB-0BEE-46F8-BE71-DD8344F7CF02}" dt="2023-07-02T21:09:09.296" v="21" actId="478"/>
          <ac:picMkLst>
            <pc:docMk/>
            <pc:sldMk cId="756685777" sldId="305"/>
            <ac:picMk id="4" creationId="{CE4FC323-96B5-488D-E618-2A159C1DF0A8}"/>
          </ac:picMkLst>
        </pc:picChg>
        <pc:picChg chg="add del mod">
          <ac:chgData name="韋竣 王" userId="c00cfdb63dc724b6" providerId="LiveId" clId="{3E2ED0CB-0BEE-46F8-BE71-DD8344F7CF02}" dt="2023-07-02T23:26:48.680" v="259" actId="1076"/>
          <ac:picMkLst>
            <pc:docMk/>
            <pc:sldMk cId="756685777" sldId="305"/>
            <ac:picMk id="5" creationId="{AD38F375-82E5-777D-A456-0F04D21C23C9}"/>
          </ac:picMkLst>
        </pc:picChg>
        <pc:picChg chg="del">
          <ac:chgData name="韋竣 王" userId="c00cfdb63dc724b6" providerId="LiveId" clId="{3E2ED0CB-0BEE-46F8-BE71-DD8344F7CF02}" dt="2023-07-02T21:09:09.584" v="22" actId="478"/>
          <ac:picMkLst>
            <pc:docMk/>
            <pc:sldMk cId="756685777" sldId="305"/>
            <ac:picMk id="8" creationId="{732D9D4F-EB4D-DA1A-73A1-213D968D3BB0}"/>
          </ac:picMkLst>
        </pc:picChg>
        <pc:picChg chg="add del mod">
          <ac:chgData name="韋竣 王" userId="c00cfdb63dc724b6" providerId="LiveId" clId="{3E2ED0CB-0BEE-46F8-BE71-DD8344F7CF02}" dt="2023-07-02T21:09:52.313" v="36" actId="931"/>
          <ac:picMkLst>
            <pc:docMk/>
            <pc:sldMk cId="756685777" sldId="305"/>
            <ac:picMk id="9" creationId="{7DDAD35B-8623-ABAD-D64F-146B16C2F102}"/>
          </ac:picMkLst>
        </pc:picChg>
        <pc:picChg chg="add del mod">
          <ac:chgData name="韋竣 王" userId="c00cfdb63dc724b6" providerId="LiveId" clId="{3E2ED0CB-0BEE-46F8-BE71-DD8344F7CF02}" dt="2023-07-02T23:26:35.975" v="251"/>
          <ac:picMkLst>
            <pc:docMk/>
            <pc:sldMk cId="756685777" sldId="305"/>
            <ac:picMk id="10" creationId="{38FC10F0-A1A3-CF74-EC58-B85A11236822}"/>
          </ac:picMkLst>
        </pc:picChg>
        <pc:picChg chg="add del mod">
          <ac:chgData name="韋竣 王" userId="c00cfdb63dc724b6" providerId="LiveId" clId="{3E2ED0CB-0BEE-46F8-BE71-DD8344F7CF02}" dt="2023-07-02T23:26:30.696" v="242" actId="931"/>
          <ac:picMkLst>
            <pc:docMk/>
            <pc:sldMk cId="756685777" sldId="305"/>
            <ac:picMk id="12" creationId="{ED8E7D44-7B47-276D-68A5-3054877D60EF}"/>
          </ac:picMkLst>
        </pc:picChg>
        <pc:picChg chg="add mod">
          <ac:chgData name="韋竣 王" userId="c00cfdb63dc724b6" providerId="LiveId" clId="{3E2ED0CB-0BEE-46F8-BE71-DD8344F7CF02}" dt="2023-07-02T23:29:20.348" v="262" actId="1076"/>
          <ac:picMkLst>
            <pc:docMk/>
            <pc:sldMk cId="756685777" sldId="305"/>
            <ac:picMk id="14" creationId="{7E881BEC-B218-09A7-6A59-77EC61290A72}"/>
          </ac:picMkLst>
        </pc:picChg>
      </pc:sldChg>
      <pc:sldChg chg="addSp delSp modSp add del mod">
        <pc:chgData name="韋竣 王" userId="c00cfdb63dc724b6" providerId="LiveId" clId="{3E2ED0CB-0BEE-46F8-BE71-DD8344F7CF02}" dt="2023-07-02T23:26:44.316" v="256" actId="1076"/>
        <pc:sldMkLst>
          <pc:docMk/>
          <pc:sldMk cId="3927918024" sldId="307"/>
        </pc:sldMkLst>
        <pc:picChg chg="add del mod">
          <ac:chgData name="韋竣 王" userId="c00cfdb63dc724b6" providerId="LiveId" clId="{3E2ED0CB-0BEE-46F8-BE71-DD8344F7CF02}" dt="2023-07-02T23:26:44.316" v="256" actId="1076"/>
          <ac:picMkLst>
            <pc:docMk/>
            <pc:sldMk cId="3927918024" sldId="307"/>
            <ac:picMk id="2" creationId="{F728B04C-1D52-D7D4-9E51-A3C0397BB64E}"/>
          </ac:picMkLst>
        </pc:picChg>
        <pc:picChg chg="del">
          <ac:chgData name="韋竣 王" userId="c00cfdb63dc724b6" providerId="LiveId" clId="{3E2ED0CB-0BEE-46F8-BE71-DD8344F7CF02}" dt="2023-07-02T21:09:07.998" v="19" actId="478"/>
          <ac:picMkLst>
            <pc:docMk/>
            <pc:sldMk cId="3927918024" sldId="307"/>
            <ac:picMk id="5" creationId="{B9AB94AD-8120-523F-F2FB-0BEF655E18C8}"/>
          </ac:picMkLst>
        </pc:picChg>
        <pc:picChg chg="del">
          <ac:chgData name="韋竣 王" userId="c00cfdb63dc724b6" providerId="LiveId" clId="{3E2ED0CB-0BEE-46F8-BE71-DD8344F7CF02}" dt="2023-07-02T21:09:08.336" v="20" actId="478"/>
          <ac:picMkLst>
            <pc:docMk/>
            <pc:sldMk cId="3927918024" sldId="307"/>
            <ac:picMk id="8" creationId="{CE4D2DEE-1BA6-0F81-81E2-764904529C15}"/>
          </ac:picMkLst>
        </pc:picChg>
      </pc:sldChg>
      <pc:sldChg chg="del">
        <pc:chgData name="韋竣 王" userId="c00cfdb63dc724b6" providerId="LiveId" clId="{3E2ED0CB-0BEE-46F8-BE71-DD8344F7CF02}" dt="2023-07-02T21:10:06.087" v="49" actId="47"/>
        <pc:sldMkLst>
          <pc:docMk/>
          <pc:sldMk cId="3816123296" sldId="311"/>
        </pc:sldMkLst>
      </pc:sldChg>
      <pc:sldChg chg="addSp delSp modSp mod">
        <pc:chgData name="韋竣 王" userId="c00cfdb63dc724b6" providerId="LiveId" clId="{3E2ED0CB-0BEE-46F8-BE71-DD8344F7CF02}" dt="2023-07-03T00:14:59.770" v="2526" actId="20577"/>
        <pc:sldMkLst>
          <pc:docMk/>
          <pc:sldMk cId="702551318" sldId="312"/>
        </pc:sldMkLst>
        <pc:spChg chg="mod">
          <ac:chgData name="韋竣 王" userId="c00cfdb63dc724b6" providerId="LiveId" clId="{3E2ED0CB-0BEE-46F8-BE71-DD8344F7CF02}" dt="2023-07-03T00:14:09.304" v="2430" actId="20577"/>
          <ac:spMkLst>
            <pc:docMk/>
            <pc:sldMk cId="702551318" sldId="312"/>
            <ac:spMk id="3" creationId="{00000000-0000-0000-0000-000000000000}"/>
          </ac:spMkLst>
        </pc:spChg>
        <pc:spChg chg="add del mod">
          <ac:chgData name="韋竣 王" userId="c00cfdb63dc724b6" providerId="LiveId" clId="{3E2ED0CB-0BEE-46F8-BE71-DD8344F7CF02}" dt="2023-07-02T21:10:21.968" v="53" actId="478"/>
          <ac:spMkLst>
            <pc:docMk/>
            <pc:sldMk cId="702551318" sldId="312"/>
            <ac:spMk id="4" creationId="{AD397DFC-AA65-C08B-4C6C-D81ADDA8F139}"/>
          </ac:spMkLst>
        </pc:spChg>
        <pc:spChg chg="del">
          <ac:chgData name="韋竣 王" userId="c00cfdb63dc724b6" providerId="LiveId" clId="{3E2ED0CB-0BEE-46F8-BE71-DD8344F7CF02}" dt="2023-07-02T21:10:19.635" v="52" actId="478"/>
          <ac:spMkLst>
            <pc:docMk/>
            <pc:sldMk cId="702551318" sldId="312"/>
            <ac:spMk id="9" creationId="{BE386D9B-77D0-FBA2-B56C-43EC0C164C00}"/>
          </ac:spMkLst>
        </pc:spChg>
        <pc:spChg chg="add mod">
          <ac:chgData name="韋竣 王" userId="c00cfdb63dc724b6" providerId="LiveId" clId="{3E2ED0CB-0BEE-46F8-BE71-DD8344F7CF02}" dt="2023-07-02T23:40:35.135" v="1226" actId="20577"/>
          <ac:spMkLst>
            <pc:docMk/>
            <pc:sldMk cId="702551318" sldId="312"/>
            <ac:spMk id="14" creationId="{A3186540-67DC-CA7C-4A8C-A98BBE88A64B}"/>
          </ac:spMkLst>
        </pc:spChg>
        <pc:spChg chg="add del">
          <ac:chgData name="韋竣 王" userId="c00cfdb63dc724b6" providerId="LiveId" clId="{3E2ED0CB-0BEE-46F8-BE71-DD8344F7CF02}" dt="2023-07-02T23:40:40.730" v="1228" actId="22"/>
          <ac:spMkLst>
            <pc:docMk/>
            <pc:sldMk cId="702551318" sldId="312"/>
            <ac:spMk id="16" creationId="{9A4BCC5E-DB48-79A2-51AD-26750C966D15}"/>
          </ac:spMkLst>
        </pc:spChg>
        <pc:spChg chg="add mod">
          <ac:chgData name="韋竣 王" userId="c00cfdb63dc724b6" providerId="LiveId" clId="{3E2ED0CB-0BEE-46F8-BE71-DD8344F7CF02}" dt="2023-07-03T00:14:59.770" v="2526" actId="20577"/>
          <ac:spMkLst>
            <pc:docMk/>
            <pc:sldMk cId="702551318" sldId="312"/>
            <ac:spMk id="17" creationId="{271ADFAD-FD56-F97F-51F7-76ED60E7C274}"/>
          </ac:spMkLst>
        </pc:spChg>
        <pc:picChg chg="del">
          <ac:chgData name="韋竣 王" userId="c00cfdb63dc724b6" providerId="LiveId" clId="{3E2ED0CB-0BEE-46F8-BE71-DD8344F7CF02}" dt="2023-07-02T21:10:08.615" v="51" actId="478"/>
          <ac:picMkLst>
            <pc:docMk/>
            <pc:sldMk cId="702551318" sldId="312"/>
            <ac:picMk id="6" creationId="{94586201-3A90-F059-E2AC-37ACA37D3B6A}"/>
          </ac:picMkLst>
        </pc:picChg>
        <pc:picChg chg="add mod">
          <ac:chgData name="韋竣 王" userId="c00cfdb63dc724b6" providerId="LiveId" clId="{3E2ED0CB-0BEE-46F8-BE71-DD8344F7CF02}" dt="2023-07-02T23:54:25.181" v="1230" actId="1076"/>
          <ac:picMkLst>
            <pc:docMk/>
            <pc:sldMk cId="702551318" sldId="312"/>
            <ac:picMk id="8" creationId="{59D03175-6CD9-A904-937F-C5DA1D087741}"/>
          </ac:picMkLst>
        </pc:picChg>
        <pc:picChg chg="add del mod">
          <ac:chgData name="韋竣 王" userId="c00cfdb63dc724b6" providerId="LiveId" clId="{3E2ED0CB-0BEE-46F8-BE71-DD8344F7CF02}" dt="2023-07-02T21:10:59.047" v="63" actId="478"/>
          <ac:picMkLst>
            <pc:docMk/>
            <pc:sldMk cId="702551318" sldId="312"/>
            <ac:picMk id="11" creationId="{917C2559-046E-5A92-72BA-C65D31FE3172}"/>
          </ac:picMkLst>
        </pc:picChg>
        <pc:picChg chg="add mod">
          <ac:chgData name="韋竣 王" userId="c00cfdb63dc724b6" providerId="LiveId" clId="{3E2ED0CB-0BEE-46F8-BE71-DD8344F7CF02}" dt="2023-07-02T23:54:23.465" v="1229" actId="1076"/>
          <ac:picMkLst>
            <pc:docMk/>
            <pc:sldMk cId="702551318" sldId="312"/>
            <ac:picMk id="13" creationId="{01554F92-3CF9-B560-CD0D-90D7A3A0B425}"/>
          </ac:picMkLst>
        </pc:picChg>
      </pc:sldChg>
      <pc:sldChg chg="del">
        <pc:chgData name="韋竣 王" userId="c00cfdb63dc724b6" providerId="LiveId" clId="{3E2ED0CB-0BEE-46F8-BE71-DD8344F7CF02}" dt="2023-07-02T21:10:04.687" v="47" actId="47"/>
        <pc:sldMkLst>
          <pc:docMk/>
          <pc:sldMk cId="294107937" sldId="313"/>
        </pc:sldMkLst>
      </pc:sldChg>
      <pc:sldChg chg="addSp delSp modSp add mod">
        <pc:chgData name="韋竣 王" userId="c00cfdb63dc724b6" providerId="LiveId" clId="{3E2ED0CB-0BEE-46F8-BE71-DD8344F7CF02}" dt="2023-07-02T23:32:03.144" v="451" actId="1076"/>
        <pc:sldMkLst>
          <pc:docMk/>
          <pc:sldMk cId="3127912575" sldId="313"/>
        </pc:sldMkLst>
        <pc:spChg chg="mod">
          <ac:chgData name="韋竣 王" userId="c00cfdb63dc724b6" providerId="LiveId" clId="{3E2ED0CB-0BEE-46F8-BE71-DD8344F7CF02}" dt="2023-07-02T21:22:18.215" v="103"/>
          <ac:spMkLst>
            <pc:docMk/>
            <pc:sldMk cId="3127912575" sldId="313"/>
            <ac:spMk id="3" creationId="{00000000-0000-0000-0000-000000000000}"/>
          </ac:spMkLst>
        </pc:spChg>
        <pc:spChg chg="add mod">
          <ac:chgData name="韋竣 王" userId="c00cfdb63dc724b6" providerId="LiveId" clId="{3E2ED0CB-0BEE-46F8-BE71-DD8344F7CF02}" dt="2023-07-02T23:31:59.136" v="450" actId="20577"/>
          <ac:spMkLst>
            <pc:docMk/>
            <pc:sldMk cId="3127912575" sldId="313"/>
            <ac:spMk id="5" creationId="{CAF36DB1-C1D2-F945-E365-F17703EF86C7}"/>
          </ac:spMkLst>
        </pc:spChg>
        <pc:picChg chg="add mod">
          <ac:chgData name="韋竣 王" userId="c00cfdb63dc724b6" providerId="LiveId" clId="{3E2ED0CB-0BEE-46F8-BE71-DD8344F7CF02}" dt="2023-07-02T23:32:03.144" v="451" actId="1076"/>
          <ac:picMkLst>
            <pc:docMk/>
            <pc:sldMk cId="3127912575" sldId="313"/>
            <ac:picMk id="4" creationId="{89B65C52-6F82-03BE-6532-7DE87A9A4524}"/>
          </ac:picMkLst>
        </pc:picChg>
        <pc:picChg chg="del">
          <ac:chgData name="韋竣 王" userId="c00cfdb63dc724b6" providerId="LiveId" clId="{3E2ED0CB-0BEE-46F8-BE71-DD8344F7CF02}" dt="2023-07-02T21:11:15.615" v="69" actId="478"/>
          <ac:picMkLst>
            <pc:docMk/>
            <pc:sldMk cId="3127912575" sldId="313"/>
            <ac:picMk id="8" creationId="{59D03175-6CD9-A904-937F-C5DA1D087741}"/>
          </ac:picMkLst>
        </pc:picChg>
        <pc:picChg chg="del">
          <ac:chgData name="韋竣 王" userId="c00cfdb63dc724b6" providerId="LiveId" clId="{3E2ED0CB-0BEE-46F8-BE71-DD8344F7CF02}" dt="2023-07-02T21:11:16.127" v="70" actId="478"/>
          <ac:picMkLst>
            <pc:docMk/>
            <pc:sldMk cId="3127912575" sldId="313"/>
            <ac:picMk id="13" creationId="{01554F92-3CF9-B560-CD0D-90D7A3A0B425}"/>
          </ac:picMkLst>
        </pc:picChg>
      </pc:sldChg>
      <pc:sldChg chg="del">
        <pc:chgData name="韋竣 王" userId="c00cfdb63dc724b6" providerId="LiveId" clId="{3E2ED0CB-0BEE-46F8-BE71-DD8344F7CF02}" dt="2023-07-02T21:10:05.344" v="48" actId="47"/>
        <pc:sldMkLst>
          <pc:docMk/>
          <pc:sldMk cId="553598336" sldId="314"/>
        </pc:sldMkLst>
      </pc:sldChg>
      <pc:sldChg chg="addSp delSp modSp add mod">
        <pc:chgData name="韋竣 王" userId="c00cfdb63dc724b6" providerId="LiveId" clId="{3E2ED0CB-0BEE-46F8-BE71-DD8344F7CF02}" dt="2023-07-02T23:36:04.748" v="906" actId="1076"/>
        <pc:sldMkLst>
          <pc:docMk/>
          <pc:sldMk cId="3344843701" sldId="314"/>
        </pc:sldMkLst>
        <pc:spChg chg="mod">
          <ac:chgData name="韋竣 王" userId="c00cfdb63dc724b6" providerId="LiveId" clId="{3E2ED0CB-0BEE-46F8-BE71-DD8344F7CF02}" dt="2023-07-02T21:22:07.241" v="100" actId="20577"/>
          <ac:spMkLst>
            <pc:docMk/>
            <pc:sldMk cId="3344843701" sldId="314"/>
            <ac:spMk id="3" creationId="{00000000-0000-0000-0000-000000000000}"/>
          </ac:spMkLst>
        </pc:spChg>
        <pc:spChg chg="add mod">
          <ac:chgData name="韋竣 王" userId="c00cfdb63dc724b6" providerId="LiveId" clId="{3E2ED0CB-0BEE-46F8-BE71-DD8344F7CF02}" dt="2023-07-02T23:35:59.552" v="905" actId="20577"/>
          <ac:spMkLst>
            <pc:docMk/>
            <pc:sldMk cId="3344843701" sldId="314"/>
            <ac:spMk id="10" creationId="{3B05F95E-3443-C755-3BA1-A3FCC55C4FCA}"/>
          </ac:spMkLst>
        </pc:spChg>
        <pc:picChg chg="add del mod">
          <ac:chgData name="韋竣 王" userId="c00cfdb63dc724b6" providerId="LiveId" clId="{3E2ED0CB-0BEE-46F8-BE71-DD8344F7CF02}" dt="2023-07-02T21:20:47.544" v="80" actId="478"/>
          <ac:picMkLst>
            <pc:docMk/>
            <pc:sldMk cId="3344843701" sldId="314"/>
            <ac:picMk id="4" creationId="{60FCF060-0905-96CA-A33A-5B705625A14A}"/>
          </ac:picMkLst>
        </pc:picChg>
        <pc:picChg chg="add mod">
          <ac:chgData name="韋竣 王" userId="c00cfdb63dc724b6" providerId="LiveId" clId="{3E2ED0CB-0BEE-46F8-BE71-DD8344F7CF02}" dt="2023-07-02T23:36:04.748" v="906" actId="1076"/>
          <ac:picMkLst>
            <pc:docMk/>
            <pc:sldMk cId="3344843701" sldId="314"/>
            <ac:picMk id="6" creationId="{C33A7A8C-2000-4A61-0CCA-C7A717DC25DA}"/>
          </ac:picMkLst>
        </pc:picChg>
        <pc:picChg chg="add mod">
          <ac:chgData name="韋竣 王" userId="c00cfdb63dc724b6" providerId="LiveId" clId="{3E2ED0CB-0BEE-46F8-BE71-DD8344F7CF02}" dt="2023-07-02T21:22:06.048" v="99" actId="1076"/>
          <ac:picMkLst>
            <pc:docMk/>
            <pc:sldMk cId="3344843701" sldId="314"/>
            <ac:picMk id="9" creationId="{79C6DE7E-BACA-0AFB-4A5B-2DCB72893207}"/>
          </ac:picMkLst>
        </pc:picChg>
      </pc:sldChg>
      <pc:sldChg chg="del">
        <pc:chgData name="韋竣 王" userId="c00cfdb63dc724b6" providerId="LiveId" clId="{3E2ED0CB-0BEE-46F8-BE71-DD8344F7CF02}" dt="2023-07-02T21:10:07.556" v="50" actId="47"/>
        <pc:sldMkLst>
          <pc:docMk/>
          <pc:sldMk cId="3975328226" sldId="315"/>
        </pc:sldMkLst>
      </pc:sldChg>
      <pc:sldChg chg="addSp delSp modSp add mod ord">
        <pc:chgData name="韋竣 王" userId="c00cfdb63dc724b6" providerId="LiveId" clId="{3E2ED0CB-0BEE-46F8-BE71-DD8344F7CF02}" dt="2023-07-03T00:17:08.480" v="2610" actId="14100"/>
        <pc:sldMkLst>
          <pc:docMk/>
          <pc:sldMk cId="3995707138" sldId="315"/>
        </pc:sldMkLst>
        <pc:spChg chg="mod">
          <ac:chgData name="韋竣 王" userId="c00cfdb63dc724b6" providerId="LiveId" clId="{3E2ED0CB-0BEE-46F8-BE71-DD8344F7CF02}" dt="2023-07-03T00:14:05.849" v="2429" actId="20577"/>
          <ac:spMkLst>
            <pc:docMk/>
            <pc:sldMk cId="3995707138" sldId="315"/>
            <ac:spMk id="3" creationId="{00000000-0000-0000-0000-000000000000}"/>
          </ac:spMkLst>
        </pc:spChg>
        <pc:spChg chg="add mod">
          <ac:chgData name="韋竣 王" userId="c00cfdb63dc724b6" providerId="LiveId" clId="{3E2ED0CB-0BEE-46F8-BE71-DD8344F7CF02}" dt="2023-07-03T00:09:23.765" v="2131" actId="1582"/>
          <ac:spMkLst>
            <pc:docMk/>
            <pc:sldMk cId="3995707138" sldId="315"/>
            <ac:spMk id="4" creationId="{7EDE073F-E5AC-FA7D-0EB4-99487F44A45A}"/>
          </ac:spMkLst>
        </pc:spChg>
        <pc:spChg chg="add mod">
          <ac:chgData name="韋竣 王" userId="c00cfdb63dc724b6" providerId="LiveId" clId="{3E2ED0CB-0BEE-46F8-BE71-DD8344F7CF02}" dt="2023-07-03T00:13:05.929" v="2396" actId="1582"/>
          <ac:spMkLst>
            <pc:docMk/>
            <pc:sldMk cId="3995707138" sldId="315"/>
            <ac:spMk id="10" creationId="{BD40B335-DD83-24C0-DFE6-429F813FDA01}"/>
          </ac:spMkLst>
        </pc:spChg>
        <pc:spChg chg="add mod">
          <ac:chgData name="韋竣 王" userId="c00cfdb63dc724b6" providerId="LiveId" clId="{3E2ED0CB-0BEE-46F8-BE71-DD8344F7CF02}" dt="2023-07-03T00:11:44.618" v="2303" actId="208"/>
          <ac:spMkLst>
            <pc:docMk/>
            <pc:sldMk cId="3995707138" sldId="315"/>
            <ac:spMk id="11" creationId="{097F755B-C41C-BA5F-66DA-CEDCBC1B0A74}"/>
          </ac:spMkLst>
        </pc:spChg>
        <pc:spChg chg="add mod">
          <ac:chgData name="韋竣 王" userId="c00cfdb63dc724b6" providerId="LiveId" clId="{3E2ED0CB-0BEE-46F8-BE71-DD8344F7CF02}" dt="2023-07-03T00:12:58.814" v="2394" actId="1076"/>
          <ac:spMkLst>
            <pc:docMk/>
            <pc:sldMk cId="3995707138" sldId="315"/>
            <ac:spMk id="12" creationId="{57877D5D-8E56-404E-417E-CD13CF1EB28F}"/>
          </ac:spMkLst>
        </pc:spChg>
        <pc:spChg chg="mod">
          <ac:chgData name="韋竣 王" userId="c00cfdb63dc724b6" providerId="LiveId" clId="{3E2ED0CB-0BEE-46F8-BE71-DD8344F7CF02}" dt="2023-07-03T00:17:08.480" v="2610" actId="14100"/>
          <ac:spMkLst>
            <pc:docMk/>
            <pc:sldMk cId="3995707138" sldId="315"/>
            <ac:spMk id="17" creationId="{271ADFAD-FD56-F97F-51F7-76ED60E7C274}"/>
          </ac:spMkLst>
        </pc:spChg>
        <pc:picChg chg="add mod">
          <ac:chgData name="韋竣 王" userId="c00cfdb63dc724b6" providerId="LiveId" clId="{3E2ED0CB-0BEE-46F8-BE71-DD8344F7CF02}" dt="2023-07-03T00:09:16.512" v="2129" actId="1076"/>
          <ac:picMkLst>
            <pc:docMk/>
            <pc:sldMk cId="3995707138" sldId="315"/>
            <ac:picMk id="2" creationId="{4BC5EDCD-4A60-9494-51D5-287389B20B69}"/>
          </ac:picMkLst>
        </pc:picChg>
        <pc:picChg chg="add mod">
          <ac:chgData name="韋竣 王" userId="c00cfdb63dc724b6" providerId="LiveId" clId="{3E2ED0CB-0BEE-46F8-BE71-DD8344F7CF02}" dt="2023-07-03T00:11:27.250" v="2299" actId="1076"/>
          <ac:picMkLst>
            <pc:docMk/>
            <pc:sldMk cId="3995707138" sldId="315"/>
            <ac:picMk id="6" creationId="{6702DB01-4EE3-52CC-C193-269967D13A74}"/>
          </ac:picMkLst>
        </pc:picChg>
        <pc:picChg chg="del">
          <ac:chgData name="韋竣 王" userId="c00cfdb63dc724b6" providerId="LiveId" clId="{3E2ED0CB-0BEE-46F8-BE71-DD8344F7CF02}" dt="2023-07-03T00:07:24.134" v="2109" actId="478"/>
          <ac:picMkLst>
            <pc:docMk/>
            <pc:sldMk cId="3995707138" sldId="315"/>
            <ac:picMk id="8" creationId="{59D03175-6CD9-A904-937F-C5DA1D087741}"/>
          </ac:picMkLst>
        </pc:picChg>
        <pc:picChg chg="del">
          <ac:chgData name="韋竣 王" userId="c00cfdb63dc724b6" providerId="LiveId" clId="{3E2ED0CB-0BEE-46F8-BE71-DD8344F7CF02}" dt="2023-07-03T00:07:23.647" v="2108" actId="478"/>
          <ac:picMkLst>
            <pc:docMk/>
            <pc:sldMk cId="3995707138" sldId="315"/>
            <ac:picMk id="13" creationId="{01554F92-3CF9-B560-CD0D-90D7A3A0B425}"/>
          </ac:picMkLst>
        </pc:picChg>
      </pc:sldChg>
    </pc:docChg>
  </pc:docChgLst>
  <pc:docChgLst>
    <pc:chgData name="韋竣 王" userId="c00cfdb63dc724b6" providerId="LiveId" clId="{53E913D6-8544-42A2-A03A-28C296267039}"/>
    <pc:docChg chg="undo custSel addSld delSld modSld sldOrd">
      <pc:chgData name="韋竣 王" userId="c00cfdb63dc724b6" providerId="LiveId" clId="{53E913D6-8544-42A2-A03A-28C296267039}" dt="2023-07-24T01:53:53.075" v="788" actId="20577"/>
      <pc:docMkLst>
        <pc:docMk/>
      </pc:docMkLst>
      <pc:sldChg chg="modSp mod">
        <pc:chgData name="韋竣 王" userId="c00cfdb63dc724b6" providerId="LiveId" clId="{53E913D6-8544-42A2-A03A-28C296267039}" dt="2023-07-23T20:30:07.239" v="18"/>
        <pc:sldMkLst>
          <pc:docMk/>
          <pc:sldMk cId="3549628654" sldId="272"/>
        </pc:sldMkLst>
        <pc:spChg chg="mod">
          <ac:chgData name="韋竣 王" userId="c00cfdb63dc724b6" providerId="LiveId" clId="{53E913D6-8544-42A2-A03A-28C296267039}" dt="2023-07-23T20:29:55.195" v="15" actId="20577"/>
          <ac:spMkLst>
            <pc:docMk/>
            <pc:sldMk cId="3549628654" sldId="272"/>
            <ac:spMk id="2" creationId="{B739AB29-5111-BED1-E759-7A2C71BAB5BE}"/>
          </ac:spMkLst>
        </pc:spChg>
        <pc:spChg chg="mod">
          <ac:chgData name="韋竣 王" userId="c00cfdb63dc724b6" providerId="LiveId" clId="{53E913D6-8544-42A2-A03A-28C296267039}" dt="2023-07-23T20:30:07.239" v="18"/>
          <ac:spMkLst>
            <pc:docMk/>
            <pc:sldMk cId="3549628654" sldId="272"/>
            <ac:spMk id="3" creationId="{57FE1630-41E4-F9E8-8505-CBFC8F0C3A4E}"/>
          </ac:spMkLst>
        </pc:spChg>
        <pc:spChg chg="mod">
          <ac:chgData name="韋竣 王" userId="c00cfdb63dc724b6" providerId="LiveId" clId="{53E913D6-8544-42A2-A03A-28C296267039}" dt="2023-07-23T20:29:00.661" v="2"/>
          <ac:spMkLst>
            <pc:docMk/>
            <pc:sldMk cId="3549628654" sldId="272"/>
            <ac:spMk id="4" creationId="{00000000-0000-0000-0000-000000000000}"/>
          </ac:spMkLst>
        </pc:spChg>
        <pc:spChg chg="mod">
          <ac:chgData name="韋竣 王" userId="c00cfdb63dc724b6" providerId="LiveId" clId="{53E913D6-8544-42A2-A03A-28C296267039}" dt="2023-07-23T20:29:58.793" v="17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韋竣 王" userId="c00cfdb63dc724b6" providerId="LiveId" clId="{53E913D6-8544-42A2-A03A-28C296267039}" dt="2023-07-24T01:50:31.266" v="645"/>
        <pc:sldMkLst>
          <pc:docMk/>
          <pc:sldMk cId="1508910272" sldId="273"/>
        </pc:sldMkLst>
        <pc:spChg chg="mod">
          <ac:chgData name="韋竣 王" userId="c00cfdb63dc724b6" providerId="LiveId" clId="{53E913D6-8544-42A2-A03A-28C296267039}" dt="2023-07-24T01:50:31.266" v="645"/>
          <ac:spMkLst>
            <pc:docMk/>
            <pc:sldMk cId="1508910272" sldId="273"/>
            <ac:spMk id="2" creationId="{00000000-0000-0000-0000-000000000000}"/>
          </ac:spMkLst>
        </pc:spChg>
      </pc:sldChg>
      <pc:sldChg chg="modSp mod">
        <pc:chgData name="韋竣 王" userId="c00cfdb63dc724b6" providerId="LiveId" clId="{53E913D6-8544-42A2-A03A-28C296267039}" dt="2023-07-24T01:17:52.151" v="415" actId="20577"/>
        <pc:sldMkLst>
          <pc:docMk/>
          <pc:sldMk cId="1954761714" sldId="297"/>
        </pc:sldMkLst>
        <pc:spChg chg="mod">
          <ac:chgData name="韋竣 王" userId="c00cfdb63dc724b6" providerId="LiveId" clId="{53E913D6-8544-42A2-A03A-28C296267039}" dt="2023-07-24T01:17:52.151" v="415" actId="20577"/>
          <ac:spMkLst>
            <pc:docMk/>
            <pc:sldMk cId="1954761714" sldId="297"/>
            <ac:spMk id="2" creationId="{00000000-0000-0000-0000-000000000000}"/>
          </ac:spMkLst>
        </pc:spChg>
      </pc:sldChg>
      <pc:sldChg chg="addSp delSp modSp mod">
        <pc:chgData name="韋竣 王" userId="c00cfdb63dc724b6" providerId="LiveId" clId="{53E913D6-8544-42A2-A03A-28C296267039}" dt="2023-07-23T21:38:34.965" v="58" actId="1076"/>
        <pc:sldMkLst>
          <pc:docMk/>
          <pc:sldMk cId="756685777" sldId="305"/>
        </pc:sldMkLst>
        <pc:grpChg chg="add mod">
          <ac:chgData name="韋竣 王" userId="c00cfdb63dc724b6" providerId="LiveId" clId="{53E913D6-8544-42A2-A03A-28C296267039}" dt="2023-07-23T21:38:34.965" v="58" actId="1076"/>
          <ac:grpSpMkLst>
            <pc:docMk/>
            <pc:sldMk cId="756685777" sldId="305"/>
            <ac:grpSpMk id="11" creationId="{DE4AFA6E-E056-F9E8-2D3D-947B9368A466}"/>
          </ac:grpSpMkLst>
        </pc:grpChg>
        <pc:picChg chg="add del mod">
          <ac:chgData name="韋竣 王" userId="c00cfdb63dc724b6" providerId="LiveId" clId="{53E913D6-8544-42A2-A03A-28C296267039}" dt="2023-07-23T21:37:05.012" v="41" actId="21"/>
          <ac:picMkLst>
            <pc:docMk/>
            <pc:sldMk cId="756685777" sldId="305"/>
            <ac:picMk id="4" creationId="{F1BDA3AD-CE92-0D8F-A782-FF49CD4F56B7}"/>
          </ac:picMkLst>
        </pc:picChg>
        <pc:picChg chg="del">
          <ac:chgData name="韋竣 王" userId="c00cfdb63dc724b6" providerId="LiveId" clId="{53E913D6-8544-42A2-A03A-28C296267039}" dt="2023-07-23T20:30:18.982" v="21" actId="478"/>
          <ac:picMkLst>
            <pc:docMk/>
            <pc:sldMk cId="756685777" sldId="305"/>
            <ac:picMk id="5" creationId="{AD38F375-82E5-777D-A456-0F04D21C23C9}"/>
          </ac:picMkLst>
        </pc:picChg>
        <pc:picChg chg="add mod">
          <ac:chgData name="韋竣 王" userId="c00cfdb63dc724b6" providerId="LiveId" clId="{53E913D6-8544-42A2-A03A-28C296267039}" dt="2023-07-23T21:38:03.687" v="55" actId="164"/>
          <ac:picMkLst>
            <pc:docMk/>
            <pc:sldMk cId="756685777" sldId="305"/>
            <ac:picMk id="8" creationId="{E936FDE7-947D-B642-DA4E-B409152089E7}"/>
          </ac:picMkLst>
        </pc:picChg>
        <pc:picChg chg="add mod modCrop">
          <ac:chgData name="韋竣 王" userId="c00cfdb63dc724b6" providerId="LiveId" clId="{53E913D6-8544-42A2-A03A-28C296267039}" dt="2023-07-23T21:38:29.225" v="57" actId="732"/>
          <ac:picMkLst>
            <pc:docMk/>
            <pc:sldMk cId="756685777" sldId="305"/>
            <ac:picMk id="10" creationId="{07349983-B8FF-C1E3-3C57-3AD7502DDC9B}"/>
          </ac:picMkLst>
        </pc:picChg>
        <pc:picChg chg="del">
          <ac:chgData name="韋竣 王" userId="c00cfdb63dc724b6" providerId="LiveId" clId="{53E913D6-8544-42A2-A03A-28C296267039}" dt="2023-07-23T20:30:19.742" v="22" actId="478"/>
          <ac:picMkLst>
            <pc:docMk/>
            <pc:sldMk cId="756685777" sldId="305"/>
            <ac:picMk id="14" creationId="{7E881BEC-B218-09A7-6A59-77EC61290A72}"/>
          </ac:picMkLst>
        </pc:picChg>
      </pc:sldChg>
      <pc:sldChg chg="addSp delSp modSp add del mod">
        <pc:chgData name="韋竣 王" userId="c00cfdb63dc724b6" providerId="LiveId" clId="{53E913D6-8544-42A2-A03A-28C296267039}" dt="2023-07-24T00:20:30.604" v="163" actId="1076"/>
        <pc:sldMkLst>
          <pc:docMk/>
          <pc:sldMk cId="3927918024" sldId="307"/>
        </pc:sldMkLst>
        <pc:picChg chg="del">
          <ac:chgData name="韋竣 王" userId="c00cfdb63dc724b6" providerId="LiveId" clId="{53E913D6-8544-42A2-A03A-28C296267039}" dt="2023-07-23T20:30:20.607" v="23" actId="478"/>
          <ac:picMkLst>
            <pc:docMk/>
            <pc:sldMk cId="3927918024" sldId="307"/>
            <ac:picMk id="2" creationId="{F728B04C-1D52-D7D4-9E51-A3C0397BB64E}"/>
          </ac:picMkLst>
        </pc:picChg>
        <pc:picChg chg="add mod">
          <ac:chgData name="韋竣 王" userId="c00cfdb63dc724b6" providerId="LiveId" clId="{53E913D6-8544-42A2-A03A-28C296267039}" dt="2023-07-24T00:20:30.604" v="163" actId="1076"/>
          <ac:picMkLst>
            <pc:docMk/>
            <pc:sldMk cId="3927918024" sldId="307"/>
            <ac:picMk id="4" creationId="{1DF83593-52BB-4428-8389-5B3A1ECAEABB}"/>
          </ac:picMkLst>
        </pc:picChg>
      </pc:sldChg>
      <pc:sldChg chg="addSp delSp modSp mod ord">
        <pc:chgData name="韋竣 王" userId="c00cfdb63dc724b6" providerId="LiveId" clId="{53E913D6-8544-42A2-A03A-28C296267039}" dt="2023-07-24T01:19:21.830" v="573" actId="20577"/>
        <pc:sldMkLst>
          <pc:docMk/>
          <pc:sldMk cId="702551318" sldId="312"/>
        </pc:sldMkLst>
        <pc:spChg chg="mod">
          <ac:chgData name="韋竣 王" userId="c00cfdb63dc724b6" providerId="LiveId" clId="{53E913D6-8544-42A2-A03A-28C296267039}" dt="2023-07-24T00:09:29.247" v="158" actId="20577"/>
          <ac:spMkLst>
            <pc:docMk/>
            <pc:sldMk cId="702551318" sldId="312"/>
            <ac:spMk id="3" creationId="{00000000-0000-0000-0000-000000000000}"/>
          </ac:spMkLst>
        </pc:spChg>
        <pc:spChg chg="add mod">
          <ac:chgData name="韋竣 王" userId="c00cfdb63dc724b6" providerId="LiveId" clId="{53E913D6-8544-42A2-A03A-28C296267039}" dt="2023-07-24T01:19:21.830" v="573" actId="20577"/>
          <ac:spMkLst>
            <pc:docMk/>
            <pc:sldMk cId="702551318" sldId="312"/>
            <ac:spMk id="5" creationId="{801457CC-22A3-B6F7-0F80-3E4F84529D1B}"/>
          </ac:spMkLst>
        </pc:spChg>
        <pc:spChg chg="del">
          <ac:chgData name="韋竣 王" userId="c00cfdb63dc724b6" providerId="LiveId" clId="{53E913D6-8544-42A2-A03A-28C296267039}" dt="2023-07-23T20:30:25.216" v="26" actId="478"/>
          <ac:spMkLst>
            <pc:docMk/>
            <pc:sldMk cId="702551318" sldId="312"/>
            <ac:spMk id="17" creationId="{271ADFAD-FD56-F97F-51F7-76ED60E7C274}"/>
          </ac:spMkLst>
        </pc:spChg>
        <pc:picChg chg="add mod">
          <ac:chgData name="韋竣 王" userId="c00cfdb63dc724b6" providerId="LiveId" clId="{53E913D6-8544-42A2-A03A-28C296267039}" dt="2023-07-23T21:39:18.525" v="64" actId="1076"/>
          <ac:picMkLst>
            <pc:docMk/>
            <pc:sldMk cId="702551318" sldId="312"/>
            <ac:picMk id="4" creationId="{D6182C4E-D321-00B1-50FA-49D909A0696F}"/>
          </ac:picMkLst>
        </pc:picChg>
        <pc:picChg chg="del">
          <ac:chgData name="韋竣 王" userId="c00cfdb63dc724b6" providerId="LiveId" clId="{53E913D6-8544-42A2-A03A-28C296267039}" dt="2023-07-23T20:30:21.736" v="24" actId="478"/>
          <ac:picMkLst>
            <pc:docMk/>
            <pc:sldMk cId="702551318" sldId="312"/>
            <ac:picMk id="8" creationId="{59D03175-6CD9-A904-937F-C5DA1D087741}"/>
          </ac:picMkLst>
        </pc:picChg>
        <pc:picChg chg="del">
          <ac:chgData name="韋竣 王" userId="c00cfdb63dc724b6" providerId="LiveId" clId="{53E913D6-8544-42A2-A03A-28C296267039}" dt="2023-07-23T20:30:22.086" v="25" actId="478"/>
          <ac:picMkLst>
            <pc:docMk/>
            <pc:sldMk cId="702551318" sldId="312"/>
            <ac:picMk id="13" creationId="{01554F92-3CF9-B560-CD0D-90D7A3A0B425}"/>
          </ac:picMkLst>
        </pc:picChg>
      </pc:sldChg>
      <pc:sldChg chg="del">
        <pc:chgData name="韋竣 王" userId="c00cfdb63dc724b6" providerId="LiveId" clId="{53E913D6-8544-42A2-A03A-28C296267039}" dt="2023-07-23T20:30:46.904" v="38" actId="47"/>
        <pc:sldMkLst>
          <pc:docMk/>
          <pc:sldMk cId="3127912575" sldId="313"/>
        </pc:sldMkLst>
      </pc:sldChg>
      <pc:sldChg chg="addSp delSp modSp add mod ord">
        <pc:chgData name="韋竣 王" userId="c00cfdb63dc724b6" providerId="LiveId" clId="{53E913D6-8544-42A2-A03A-28C296267039}" dt="2023-07-24T01:19:41.398" v="618" actId="20577"/>
        <pc:sldMkLst>
          <pc:docMk/>
          <pc:sldMk cId="3257156011" sldId="313"/>
        </pc:sldMkLst>
        <pc:spChg chg="mod">
          <ac:chgData name="韋竣 王" userId="c00cfdb63dc724b6" providerId="LiveId" clId="{53E913D6-8544-42A2-A03A-28C296267039}" dt="2023-07-24T00:09:35.688" v="160" actId="20577"/>
          <ac:spMkLst>
            <pc:docMk/>
            <pc:sldMk cId="3257156011" sldId="313"/>
            <ac:spMk id="3" creationId="{00000000-0000-0000-0000-000000000000}"/>
          </ac:spMkLst>
        </pc:spChg>
        <pc:spChg chg="add mod">
          <ac:chgData name="韋竣 王" userId="c00cfdb63dc724b6" providerId="LiveId" clId="{53E913D6-8544-42A2-A03A-28C296267039}" dt="2023-07-24T01:19:41.398" v="618" actId="20577"/>
          <ac:spMkLst>
            <pc:docMk/>
            <pc:sldMk cId="3257156011" sldId="313"/>
            <ac:spMk id="6" creationId="{CA85E42C-48D1-EB0C-38CD-A8A12914AB83}"/>
          </ac:spMkLst>
        </pc:spChg>
        <pc:picChg chg="del">
          <ac:chgData name="韋竣 王" userId="c00cfdb63dc724b6" providerId="LiveId" clId="{53E913D6-8544-42A2-A03A-28C296267039}" dt="2023-07-23T21:39:24.412" v="67" actId="478"/>
          <ac:picMkLst>
            <pc:docMk/>
            <pc:sldMk cId="3257156011" sldId="313"/>
            <ac:picMk id="4" creationId="{D6182C4E-D321-00B1-50FA-49D909A0696F}"/>
          </ac:picMkLst>
        </pc:picChg>
        <pc:picChg chg="add mod">
          <ac:chgData name="韋竣 王" userId="c00cfdb63dc724b6" providerId="LiveId" clId="{53E913D6-8544-42A2-A03A-28C296267039}" dt="2023-07-24T00:05:31.490" v="95" actId="1076"/>
          <ac:picMkLst>
            <pc:docMk/>
            <pc:sldMk cId="3257156011" sldId="313"/>
            <ac:picMk id="5" creationId="{6526D134-D1B4-F635-DE23-806472661FE2}"/>
          </ac:picMkLst>
        </pc:picChg>
      </pc:sldChg>
      <pc:sldChg chg="addSp delSp modSp add mod ord">
        <pc:chgData name="韋竣 王" userId="c00cfdb63dc724b6" providerId="LiveId" clId="{53E913D6-8544-42A2-A03A-28C296267039}" dt="2023-07-24T01:50:54.099" v="651" actId="1076"/>
        <pc:sldMkLst>
          <pc:docMk/>
          <pc:sldMk cId="2531195589" sldId="314"/>
        </pc:sldMkLst>
        <pc:spChg chg="mod">
          <ac:chgData name="韋竣 王" userId="c00cfdb63dc724b6" providerId="LiveId" clId="{53E913D6-8544-42A2-A03A-28C296267039}" dt="2023-07-24T00:04:53.864" v="89"/>
          <ac:spMkLst>
            <pc:docMk/>
            <pc:sldMk cId="2531195589" sldId="314"/>
            <ac:spMk id="3" creationId="{00000000-0000-0000-0000-000000000000}"/>
          </ac:spMkLst>
        </pc:spChg>
        <pc:picChg chg="del">
          <ac:chgData name="韋竣 王" userId="c00cfdb63dc724b6" providerId="LiveId" clId="{53E913D6-8544-42A2-A03A-28C296267039}" dt="2023-07-23T21:39:25.459" v="68" actId="478"/>
          <ac:picMkLst>
            <pc:docMk/>
            <pc:sldMk cId="2531195589" sldId="314"/>
            <ac:picMk id="4" creationId="{D6182C4E-D321-00B1-50FA-49D909A0696F}"/>
          </ac:picMkLst>
        </pc:picChg>
        <pc:picChg chg="add mod">
          <ac:chgData name="韋竣 王" userId="c00cfdb63dc724b6" providerId="LiveId" clId="{53E913D6-8544-42A2-A03A-28C296267039}" dt="2023-07-24T01:50:54.099" v="651" actId="1076"/>
          <ac:picMkLst>
            <pc:docMk/>
            <pc:sldMk cId="2531195589" sldId="314"/>
            <ac:picMk id="5" creationId="{FABCC74D-F5C7-4CAF-C8D2-7F8CD22EF556}"/>
          </ac:picMkLst>
        </pc:picChg>
      </pc:sldChg>
      <pc:sldChg chg="addSp delSp modSp del mod">
        <pc:chgData name="韋竣 王" userId="c00cfdb63dc724b6" providerId="LiveId" clId="{53E913D6-8544-42A2-A03A-28C296267039}" dt="2023-07-23T20:30:46.904" v="38" actId="47"/>
        <pc:sldMkLst>
          <pc:docMk/>
          <pc:sldMk cId="3344843701" sldId="314"/>
        </pc:sldMkLst>
        <pc:spChg chg="add del mod">
          <ac:chgData name="韋竣 王" userId="c00cfdb63dc724b6" providerId="LiveId" clId="{53E913D6-8544-42A2-A03A-28C296267039}" dt="2023-07-23T20:30:43.591" v="37" actId="478"/>
          <ac:spMkLst>
            <pc:docMk/>
            <pc:sldMk cId="3344843701" sldId="314"/>
            <ac:spMk id="4" creationId="{62083FEE-BBC6-92B9-0C85-E2F36795C5C6}"/>
          </ac:spMkLst>
        </pc:spChg>
        <pc:spChg chg="add del">
          <ac:chgData name="韋竣 王" userId="c00cfdb63dc724b6" providerId="LiveId" clId="{53E913D6-8544-42A2-A03A-28C296267039}" dt="2023-07-23T20:30:43.591" v="37" actId="478"/>
          <ac:spMkLst>
            <pc:docMk/>
            <pc:sldMk cId="3344843701" sldId="314"/>
            <ac:spMk id="10" creationId="{3B05F95E-3443-C755-3BA1-A3FCC55C4FCA}"/>
          </ac:spMkLst>
        </pc:spChg>
        <pc:picChg chg="del">
          <ac:chgData name="韋竣 王" userId="c00cfdb63dc724b6" providerId="LiveId" clId="{53E913D6-8544-42A2-A03A-28C296267039}" dt="2023-07-23T20:30:38.047" v="34" actId="478"/>
          <ac:picMkLst>
            <pc:docMk/>
            <pc:sldMk cId="3344843701" sldId="314"/>
            <ac:picMk id="6" creationId="{C33A7A8C-2000-4A61-0CCA-C7A717DC25DA}"/>
          </ac:picMkLst>
        </pc:picChg>
        <pc:picChg chg="del">
          <ac:chgData name="韋竣 王" userId="c00cfdb63dc724b6" providerId="LiveId" clId="{53E913D6-8544-42A2-A03A-28C296267039}" dt="2023-07-23T20:30:38.454" v="35" actId="478"/>
          <ac:picMkLst>
            <pc:docMk/>
            <pc:sldMk cId="3344843701" sldId="314"/>
            <ac:picMk id="9" creationId="{79C6DE7E-BACA-0AFB-4A5B-2DCB72893207}"/>
          </ac:picMkLst>
        </pc:picChg>
      </pc:sldChg>
      <pc:sldChg chg="addSp delSp modSp add del mod">
        <pc:chgData name="韋竣 王" userId="c00cfdb63dc724b6" providerId="LiveId" clId="{53E913D6-8544-42A2-A03A-28C296267039}" dt="2023-07-24T01:07:03.237" v="205" actId="47"/>
        <pc:sldMkLst>
          <pc:docMk/>
          <pc:sldMk cId="1633951856" sldId="315"/>
        </pc:sldMkLst>
        <pc:spChg chg="mod">
          <ac:chgData name="韋竣 王" userId="c00cfdb63dc724b6" providerId="LiveId" clId="{53E913D6-8544-42A2-A03A-28C296267039}" dt="2023-07-24T00:08:32.976" v="117" actId="20577"/>
          <ac:spMkLst>
            <pc:docMk/>
            <pc:sldMk cId="1633951856" sldId="315"/>
            <ac:spMk id="3" creationId="{00000000-0000-0000-0000-000000000000}"/>
          </ac:spMkLst>
        </pc:spChg>
        <pc:spChg chg="add del mod">
          <ac:chgData name="韋竣 王" userId="c00cfdb63dc724b6" providerId="LiveId" clId="{53E913D6-8544-42A2-A03A-28C296267039}" dt="2023-07-24T01:06:25.044" v="204" actId="478"/>
          <ac:spMkLst>
            <pc:docMk/>
            <pc:sldMk cId="1633951856" sldId="315"/>
            <ac:spMk id="5" creationId="{2DB54DF3-2179-B314-90D8-28258DD7A042}"/>
          </ac:spMkLst>
        </pc:spChg>
        <pc:picChg chg="add mod">
          <ac:chgData name="韋竣 王" userId="c00cfdb63dc724b6" providerId="LiveId" clId="{53E913D6-8544-42A2-A03A-28C296267039}" dt="2023-07-24T00:07:48.208" v="102" actId="1076"/>
          <ac:picMkLst>
            <pc:docMk/>
            <pc:sldMk cId="1633951856" sldId="315"/>
            <ac:picMk id="4" creationId="{6522A8ED-3EEF-BE8E-3361-4F892751EE4C}"/>
          </ac:picMkLst>
        </pc:picChg>
      </pc:sldChg>
      <pc:sldChg chg="delSp modSp del mod">
        <pc:chgData name="韋竣 王" userId="c00cfdb63dc724b6" providerId="LiveId" clId="{53E913D6-8544-42A2-A03A-28C296267039}" dt="2023-07-23T20:30:46.904" v="38" actId="47"/>
        <pc:sldMkLst>
          <pc:docMk/>
          <pc:sldMk cId="3995707138" sldId="315"/>
        </pc:sldMkLst>
        <pc:spChg chg="del">
          <ac:chgData name="韋竣 王" userId="c00cfdb63dc724b6" providerId="LiveId" clId="{53E913D6-8544-42A2-A03A-28C296267039}" dt="2023-07-23T20:30:34.302" v="31" actId="478"/>
          <ac:spMkLst>
            <pc:docMk/>
            <pc:sldMk cId="3995707138" sldId="315"/>
            <ac:spMk id="4" creationId="{7EDE073F-E5AC-FA7D-0EB4-99487F44A45A}"/>
          </ac:spMkLst>
        </pc:spChg>
        <pc:spChg chg="mod">
          <ac:chgData name="韋竣 王" userId="c00cfdb63dc724b6" providerId="LiveId" clId="{53E913D6-8544-42A2-A03A-28C296267039}" dt="2023-07-23T20:30:30.412" v="30" actId="1076"/>
          <ac:spMkLst>
            <pc:docMk/>
            <pc:sldMk cId="3995707138" sldId="315"/>
            <ac:spMk id="7" creationId="{5B7B22E3-4F08-8850-3C00-23FC7621CCDA}"/>
          </ac:spMkLst>
        </pc:spChg>
        <pc:spChg chg="del mod">
          <ac:chgData name="韋竣 王" userId="c00cfdb63dc724b6" providerId="LiveId" clId="{53E913D6-8544-42A2-A03A-28C296267039}" dt="2023-07-23T20:30:35.999" v="33" actId="478"/>
          <ac:spMkLst>
            <pc:docMk/>
            <pc:sldMk cId="3995707138" sldId="315"/>
            <ac:spMk id="10" creationId="{BD40B335-DD83-24C0-DFE6-429F813FDA01}"/>
          </ac:spMkLst>
        </pc:spChg>
        <pc:spChg chg="del">
          <ac:chgData name="韋竣 王" userId="c00cfdb63dc724b6" providerId="LiveId" clId="{53E913D6-8544-42A2-A03A-28C296267039}" dt="2023-07-23T20:30:34.302" v="31" actId="478"/>
          <ac:spMkLst>
            <pc:docMk/>
            <pc:sldMk cId="3995707138" sldId="315"/>
            <ac:spMk id="11" creationId="{097F755B-C41C-BA5F-66DA-CEDCBC1B0A74}"/>
          </ac:spMkLst>
        </pc:spChg>
        <pc:spChg chg="del">
          <ac:chgData name="韋竣 王" userId="c00cfdb63dc724b6" providerId="LiveId" clId="{53E913D6-8544-42A2-A03A-28C296267039}" dt="2023-07-23T20:30:34.302" v="31" actId="478"/>
          <ac:spMkLst>
            <pc:docMk/>
            <pc:sldMk cId="3995707138" sldId="315"/>
            <ac:spMk id="12" creationId="{57877D5D-8E56-404E-417E-CD13CF1EB28F}"/>
          </ac:spMkLst>
        </pc:spChg>
        <pc:spChg chg="del mod">
          <ac:chgData name="韋竣 王" userId="c00cfdb63dc724b6" providerId="LiveId" clId="{53E913D6-8544-42A2-A03A-28C296267039}" dt="2023-07-23T20:30:29.032" v="29" actId="478"/>
          <ac:spMkLst>
            <pc:docMk/>
            <pc:sldMk cId="3995707138" sldId="315"/>
            <ac:spMk id="17" creationId="{271ADFAD-FD56-F97F-51F7-76ED60E7C274}"/>
          </ac:spMkLst>
        </pc:spChg>
        <pc:picChg chg="del">
          <ac:chgData name="韋竣 王" userId="c00cfdb63dc724b6" providerId="LiveId" clId="{53E913D6-8544-42A2-A03A-28C296267039}" dt="2023-07-23T20:30:27.279" v="28" actId="478"/>
          <ac:picMkLst>
            <pc:docMk/>
            <pc:sldMk cId="3995707138" sldId="315"/>
            <ac:picMk id="2" creationId="{4BC5EDCD-4A60-9494-51D5-287389B20B69}"/>
          </ac:picMkLst>
        </pc:picChg>
        <pc:picChg chg="del">
          <ac:chgData name="韋竣 王" userId="c00cfdb63dc724b6" providerId="LiveId" clId="{53E913D6-8544-42A2-A03A-28C296267039}" dt="2023-07-23T20:30:34.302" v="31" actId="478"/>
          <ac:picMkLst>
            <pc:docMk/>
            <pc:sldMk cId="3995707138" sldId="315"/>
            <ac:picMk id="6" creationId="{6702DB01-4EE3-52CC-C193-269967D13A74}"/>
          </ac:picMkLst>
        </pc:picChg>
      </pc:sldChg>
      <pc:sldChg chg="addSp delSp modSp add mod">
        <pc:chgData name="韋竣 王" userId="c00cfdb63dc724b6" providerId="LiveId" clId="{53E913D6-8544-42A2-A03A-28C296267039}" dt="2023-07-24T01:53:53.075" v="788" actId="20577"/>
        <pc:sldMkLst>
          <pc:docMk/>
          <pc:sldMk cId="4194598474" sldId="315"/>
        </pc:sldMkLst>
        <pc:spChg chg="mod">
          <ac:chgData name="韋竣 王" userId="c00cfdb63dc724b6" providerId="LiveId" clId="{53E913D6-8544-42A2-A03A-28C296267039}" dt="2023-07-24T01:50:18.330" v="638" actId="20577"/>
          <ac:spMkLst>
            <pc:docMk/>
            <pc:sldMk cId="4194598474" sldId="315"/>
            <ac:spMk id="3" creationId="{00000000-0000-0000-0000-000000000000}"/>
          </ac:spMkLst>
        </pc:spChg>
        <pc:spChg chg="add mod">
          <ac:chgData name="韋竣 王" userId="c00cfdb63dc724b6" providerId="LiveId" clId="{53E913D6-8544-42A2-A03A-28C296267039}" dt="2023-07-24T01:53:53.075" v="788" actId="20577"/>
          <ac:spMkLst>
            <pc:docMk/>
            <pc:sldMk cId="4194598474" sldId="315"/>
            <ac:spMk id="6" creationId="{4A3525E4-7A64-A3CC-F01E-5C4280E05B2E}"/>
          </ac:spMkLst>
        </pc:spChg>
        <pc:picChg chg="add mod">
          <ac:chgData name="韋竣 王" userId="c00cfdb63dc724b6" providerId="LiveId" clId="{53E913D6-8544-42A2-A03A-28C296267039}" dt="2023-07-24T01:50:52.185" v="650" actId="1076"/>
          <ac:picMkLst>
            <pc:docMk/>
            <pc:sldMk cId="4194598474" sldId="315"/>
            <ac:picMk id="4" creationId="{652B2672-422A-F0BE-2252-673A4F7943F2}"/>
          </ac:picMkLst>
        </pc:picChg>
        <pc:picChg chg="del">
          <ac:chgData name="韋竣 王" userId="c00cfdb63dc724b6" providerId="LiveId" clId="{53E913D6-8544-42A2-A03A-28C296267039}" dt="2023-07-24T01:50:07.355" v="620" actId="478"/>
          <ac:picMkLst>
            <pc:docMk/>
            <pc:sldMk cId="4194598474" sldId="315"/>
            <ac:picMk id="5" creationId="{FABCC74D-F5C7-4CAF-C8D2-7F8CD22EF556}"/>
          </ac:picMkLst>
        </pc:picChg>
      </pc:sldChg>
    </pc:docChg>
  </pc:docChgLst>
  <pc:docChgLst>
    <pc:chgData name="韋竣 王" userId="c00cfdb63dc724b6" providerId="LiveId" clId="{108513FD-78EA-426F-AB60-5A4457F27F8C}"/>
    <pc:docChg chg="undo custSel addSld delSld modSld">
      <pc:chgData name="韋竣 王" userId="c00cfdb63dc724b6" providerId="LiveId" clId="{108513FD-78EA-426F-AB60-5A4457F27F8C}" dt="2023-05-01T01:54:57.934" v="1302" actId="1076"/>
      <pc:docMkLst>
        <pc:docMk/>
      </pc:docMkLst>
      <pc:sldChg chg="modSp mod">
        <pc:chgData name="韋竣 王" userId="c00cfdb63dc724b6" providerId="LiveId" clId="{108513FD-78EA-426F-AB60-5A4457F27F8C}" dt="2023-04-30T16:12:02.337" v="13" actId="1076"/>
        <pc:sldMkLst>
          <pc:docMk/>
          <pc:sldMk cId="3549628654" sldId="272"/>
        </pc:sldMkLst>
        <pc:spChg chg="mod">
          <ac:chgData name="韋竣 王" userId="c00cfdb63dc724b6" providerId="LiveId" clId="{108513FD-78EA-426F-AB60-5A4457F27F8C}" dt="2023-04-30T16:11:41.098" v="4" actId="20577"/>
          <ac:spMkLst>
            <pc:docMk/>
            <pc:sldMk cId="3549628654" sldId="272"/>
            <ac:spMk id="2" creationId="{B739AB29-5111-BED1-E759-7A2C71BAB5BE}"/>
          </ac:spMkLst>
        </pc:spChg>
        <pc:spChg chg="mod">
          <ac:chgData name="韋竣 王" userId="c00cfdb63dc724b6" providerId="LiveId" clId="{108513FD-78EA-426F-AB60-5A4457F27F8C}" dt="2023-04-30T16:11:56.715" v="11" actId="1076"/>
          <ac:spMkLst>
            <pc:docMk/>
            <pc:sldMk cId="3549628654" sldId="272"/>
            <ac:spMk id="3" creationId="{57FE1630-41E4-F9E8-8505-CBFC8F0C3A4E}"/>
          </ac:spMkLst>
        </pc:spChg>
        <pc:spChg chg="mod">
          <ac:chgData name="韋竣 王" userId="c00cfdb63dc724b6" providerId="LiveId" clId="{108513FD-78EA-426F-AB60-5A4457F27F8C}" dt="2023-04-30T16:12:02.337" v="13" actId="1076"/>
          <ac:spMkLst>
            <pc:docMk/>
            <pc:sldMk cId="3549628654" sldId="272"/>
            <ac:spMk id="4" creationId="{00000000-0000-0000-0000-000000000000}"/>
          </ac:spMkLst>
        </pc:spChg>
        <pc:spChg chg="mod">
          <ac:chgData name="韋竣 王" userId="c00cfdb63dc724b6" providerId="LiveId" clId="{108513FD-78EA-426F-AB60-5A4457F27F8C}" dt="2023-04-30T16:11:44.938" v="7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韋竣 王" userId="c00cfdb63dc724b6" providerId="LiveId" clId="{108513FD-78EA-426F-AB60-5A4457F27F8C}" dt="2023-05-01T01:15:00.898" v="574" actId="20577"/>
        <pc:sldMkLst>
          <pc:docMk/>
          <pc:sldMk cId="1508910272" sldId="273"/>
        </pc:sldMkLst>
        <pc:spChg chg="mod">
          <ac:chgData name="韋竣 王" userId="c00cfdb63dc724b6" providerId="LiveId" clId="{108513FD-78EA-426F-AB60-5A4457F27F8C}" dt="2023-05-01T01:15:00.898" v="574" actId="20577"/>
          <ac:spMkLst>
            <pc:docMk/>
            <pc:sldMk cId="1508910272" sldId="273"/>
            <ac:spMk id="2" creationId="{00000000-0000-0000-0000-000000000000}"/>
          </ac:spMkLst>
        </pc:spChg>
      </pc:sldChg>
      <pc:sldChg chg="addSp delSp modSp mod">
        <pc:chgData name="韋竣 王" userId="c00cfdb63dc724b6" providerId="LiveId" clId="{108513FD-78EA-426F-AB60-5A4457F27F8C}" dt="2023-05-01T01:08:25.803" v="558" actId="20577"/>
        <pc:sldMkLst>
          <pc:docMk/>
          <pc:sldMk cId="1954761714" sldId="297"/>
        </pc:sldMkLst>
        <pc:spChg chg="mod">
          <ac:chgData name="韋竣 王" userId="c00cfdb63dc724b6" providerId="LiveId" clId="{108513FD-78EA-426F-AB60-5A4457F27F8C}" dt="2023-05-01T01:08:25.803" v="558" actId="20577"/>
          <ac:spMkLst>
            <pc:docMk/>
            <pc:sldMk cId="1954761714" sldId="297"/>
            <ac:spMk id="2" creationId="{00000000-0000-0000-0000-000000000000}"/>
          </ac:spMkLst>
        </pc:spChg>
        <pc:spChg chg="add del">
          <ac:chgData name="韋竣 王" userId="c00cfdb63dc724b6" providerId="LiveId" clId="{108513FD-78EA-426F-AB60-5A4457F27F8C}" dt="2023-05-01T01:04:35.026" v="275"/>
          <ac:spMkLst>
            <pc:docMk/>
            <pc:sldMk cId="1954761714" sldId="297"/>
            <ac:spMk id="4" creationId="{353F55BF-64EF-1FBF-F585-85C4404C7467}"/>
          </ac:spMkLst>
        </pc:spChg>
      </pc:sldChg>
      <pc:sldChg chg="addSp delSp modSp mod">
        <pc:chgData name="韋竣 王" userId="c00cfdb63dc724b6" providerId="LiveId" clId="{108513FD-78EA-426F-AB60-5A4457F27F8C}" dt="2023-05-01T01:54:57.934" v="1302" actId="1076"/>
        <pc:sldMkLst>
          <pc:docMk/>
          <pc:sldMk cId="756685777" sldId="305"/>
        </pc:sldMkLst>
        <pc:picChg chg="add mod">
          <ac:chgData name="韋竣 王" userId="c00cfdb63dc724b6" providerId="LiveId" clId="{108513FD-78EA-426F-AB60-5A4457F27F8C}" dt="2023-05-01T01:54:57.934" v="1302" actId="1076"/>
          <ac:picMkLst>
            <pc:docMk/>
            <pc:sldMk cId="756685777" sldId="305"/>
            <ac:picMk id="4" creationId="{525D5077-923F-9EF3-C2E0-0EFA1D23B569}"/>
          </ac:picMkLst>
        </pc:picChg>
        <pc:picChg chg="del">
          <ac:chgData name="韋竣 王" userId="c00cfdb63dc724b6" providerId="LiveId" clId="{108513FD-78EA-426F-AB60-5A4457F27F8C}" dt="2023-04-30T16:12:10.457" v="15" actId="478"/>
          <ac:picMkLst>
            <pc:docMk/>
            <pc:sldMk cId="756685777" sldId="305"/>
            <ac:picMk id="4" creationId="{8A6AD45B-09F4-C750-7A51-A8D2D795221D}"/>
          </ac:picMkLst>
        </pc:picChg>
      </pc:sldChg>
      <pc:sldChg chg="addSp delSp modSp mod">
        <pc:chgData name="韋竣 王" userId="c00cfdb63dc724b6" providerId="LiveId" clId="{108513FD-78EA-426F-AB60-5A4457F27F8C}" dt="2023-04-30T21:48:22.764" v="30" actId="1076"/>
        <pc:sldMkLst>
          <pc:docMk/>
          <pc:sldMk cId="3927918024" sldId="307"/>
        </pc:sldMkLst>
        <pc:picChg chg="add mod">
          <ac:chgData name="韋竣 王" userId="c00cfdb63dc724b6" providerId="LiveId" clId="{108513FD-78EA-426F-AB60-5A4457F27F8C}" dt="2023-04-30T21:48:22.764" v="30" actId="1076"/>
          <ac:picMkLst>
            <pc:docMk/>
            <pc:sldMk cId="3927918024" sldId="307"/>
            <ac:picMk id="4" creationId="{5B463CFA-FC5A-510D-6547-D27B7ADF9DFB}"/>
          </ac:picMkLst>
        </pc:picChg>
        <pc:picChg chg="del">
          <ac:chgData name="韋竣 王" userId="c00cfdb63dc724b6" providerId="LiveId" clId="{108513FD-78EA-426F-AB60-5A4457F27F8C}" dt="2023-04-30T16:12:09.297" v="14" actId="478"/>
          <ac:picMkLst>
            <pc:docMk/>
            <pc:sldMk cId="3927918024" sldId="307"/>
            <ac:picMk id="5" creationId="{1F43148F-EB39-88CB-631E-810D0EF96DBA}"/>
          </ac:picMkLst>
        </pc:picChg>
      </pc:sldChg>
      <pc:sldChg chg="addSp delSp modSp mod">
        <pc:chgData name="韋竣 王" userId="c00cfdb63dc724b6" providerId="LiveId" clId="{108513FD-78EA-426F-AB60-5A4457F27F8C}" dt="2023-05-01T01:53:44.205" v="1301" actId="20577"/>
        <pc:sldMkLst>
          <pc:docMk/>
          <pc:sldMk cId="3302746192" sldId="308"/>
        </pc:sldMkLst>
        <pc:spChg chg="mod">
          <ac:chgData name="韋竣 王" userId="c00cfdb63dc724b6" providerId="LiveId" clId="{108513FD-78EA-426F-AB60-5A4457F27F8C}" dt="2023-05-01T00:47:37.009" v="196" actId="20577"/>
          <ac:spMkLst>
            <pc:docMk/>
            <pc:sldMk cId="3302746192" sldId="308"/>
            <ac:spMk id="3" creationId="{00000000-0000-0000-0000-000000000000}"/>
          </ac:spMkLst>
        </pc:spChg>
        <pc:spChg chg="add del mod">
          <ac:chgData name="韋竣 王" userId="c00cfdb63dc724b6" providerId="LiveId" clId="{108513FD-78EA-426F-AB60-5A4457F27F8C}" dt="2023-04-30T16:12:22.216" v="24" actId="478"/>
          <ac:spMkLst>
            <pc:docMk/>
            <pc:sldMk cId="3302746192" sldId="308"/>
            <ac:spMk id="4" creationId="{437F2E63-6BD8-D24E-85A3-5D805A663EEE}"/>
          </ac:spMkLst>
        </pc:spChg>
        <pc:spChg chg="add mod">
          <ac:chgData name="韋竣 王" userId="c00cfdb63dc724b6" providerId="LiveId" clId="{108513FD-78EA-426F-AB60-5A4457F27F8C}" dt="2023-05-01T01:53:44.205" v="1301" actId="20577"/>
          <ac:spMkLst>
            <pc:docMk/>
            <pc:sldMk cId="3302746192" sldId="308"/>
            <ac:spMk id="5" creationId="{459B8146-0D42-F022-3620-94C86FD799B7}"/>
          </ac:spMkLst>
        </pc:spChg>
        <pc:spChg chg="del">
          <ac:chgData name="韋竣 王" userId="c00cfdb63dc724b6" providerId="LiveId" clId="{108513FD-78EA-426F-AB60-5A4457F27F8C}" dt="2023-04-30T16:12:19.483" v="23" actId="478"/>
          <ac:spMkLst>
            <pc:docMk/>
            <pc:sldMk cId="3302746192" sldId="308"/>
            <ac:spMk id="14" creationId="{39A40BF7-8290-0BEA-F1FE-9E0B44CC8DAF}"/>
          </ac:spMkLst>
        </pc:spChg>
        <pc:picChg chg="add mod">
          <ac:chgData name="韋竣 王" userId="c00cfdb63dc724b6" providerId="LiveId" clId="{108513FD-78EA-426F-AB60-5A4457F27F8C}" dt="2023-05-01T01:51:07.336" v="1079" actId="1076"/>
          <ac:picMkLst>
            <pc:docMk/>
            <pc:sldMk cId="3302746192" sldId="308"/>
            <ac:picMk id="4" creationId="{9CFB16AD-0C75-CAC8-A90F-AD1F1D5E6137}"/>
          </ac:picMkLst>
        </pc:picChg>
        <pc:picChg chg="del">
          <ac:chgData name="韋竣 王" userId="c00cfdb63dc724b6" providerId="LiveId" clId="{108513FD-78EA-426F-AB60-5A4457F27F8C}" dt="2023-04-30T16:12:16.656" v="20" actId="478"/>
          <ac:picMkLst>
            <pc:docMk/>
            <pc:sldMk cId="3302746192" sldId="308"/>
            <ac:picMk id="8" creationId="{C462B870-997B-F873-7E7A-9EFC1C409744}"/>
          </ac:picMkLst>
        </pc:picChg>
        <pc:picChg chg="del">
          <ac:chgData name="韋竣 王" userId="c00cfdb63dc724b6" providerId="LiveId" clId="{108513FD-78EA-426F-AB60-5A4457F27F8C}" dt="2023-04-30T16:12:18.191" v="22" actId="478"/>
          <ac:picMkLst>
            <pc:docMk/>
            <pc:sldMk cId="3302746192" sldId="308"/>
            <ac:picMk id="11" creationId="{6AA0FF7A-CA44-2813-0685-4577A89A9462}"/>
          </ac:picMkLst>
        </pc:picChg>
        <pc:picChg chg="del">
          <ac:chgData name="韋竣 王" userId="c00cfdb63dc724b6" providerId="LiveId" clId="{108513FD-78EA-426F-AB60-5A4457F27F8C}" dt="2023-04-30T16:12:17.287" v="21" actId="478"/>
          <ac:picMkLst>
            <pc:docMk/>
            <pc:sldMk cId="3302746192" sldId="308"/>
            <ac:picMk id="13" creationId="{F2FB10C4-BF8C-37E4-2C0C-D473F1134F34}"/>
          </ac:picMkLst>
        </pc:picChg>
      </pc:sldChg>
      <pc:sldChg chg="addSp delSp modSp del mod">
        <pc:chgData name="韋竣 王" userId="c00cfdb63dc724b6" providerId="LiveId" clId="{108513FD-78EA-426F-AB60-5A4457F27F8C}" dt="2023-04-30T21:49:34.527" v="37" actId="47"/>
        <pc:sldMkLst>
          <pc:docMk/>
          <pc:sldMk cId="2272046932" sldId="309"/>
        </pc:sldMkLst>
        <pc:spChg chg="add mod">
          <ac:chgData name="韋竣 王" userId="c00cfdb63dc724b6" providerId="LiveId" clId="{108513FD-78EA-426F-AB60-5A4457F27F8C}" dt="2023-04-30T16:12:15.413" v="19" actId="478"/>
          <ac:spMkLst>
            <pc:docMk/>
            <pc:sldMk cId="2272046932" sldId="309"/>
            <ac:spMk id="4" creationId="{F88DF0A8-D20A-5B15-E9D5-1859A68B7AF2}"/>
          </ac:spMkLst>
        </pc:spChg>
        <pc:spChg chg="del mod">
          <ac:chgData name="韋竣 王" userId="c00cfdb63dc724b6" providerId="LiveId" clId="{108513FD-78EA-426F-AB60-5A4457F27F8C}" dt="2023-04-30T16:12:15.413" v="19" actId="478"/>
          <ac:spMkLst>
            <pc:docMk/>
            <pc:sldMk cId="2272046932" sldId="309"/>
            <ac:spMk id="12" creationId="{83C7EA0F-1DFD-5AE2-8342-49207F3CC19E}"/>
          </ac:spMkLst>
        </pc:spChg>
        <pc:picChg chg="del">
          <ac:chgData name="韋竣 王" userId="c00cfdb63dc724b6" providerId="LiveId" clId="{108513FD-78EA-426F-AB60-5A4457F27F8C}" dt="2023-04-30T16:12:13.952" v="18" actId="478"/>
          <ac:picMkLst>
            <pc:docMk/>
            <pc:sldMk cId="2272046932" sldId="309"/>
            <ac:picMk id="11" creationId="{313F753A-79B7-E9DE-9D8B-43D1312AA1C1}"/>
          </ac:picMkLst>
        </pc:picChg>
      </pc:sldChg>
      <pc:sldChg chg="addSp delSp modSp mod">
        <pc:chgData name="韋竣 王" userId="c00cfdb63dc724b6" providerId="LiveId" clId="{108513FD-78EA-426F-AB60-5A4457F27F8C}" dt="2023-04-30T22:50:20.948" v="121" actId="20577"/>
        <pc:sldMkLst>
          <pc:docMk/>
          <pc:sldMk cId="1616741044" sldId="310"/>
        </pc:sldMkLst>
        <pc:spChg chg="mod">
          <ac:chgData name="韋竣 王" userId="c00cfdb63dc724b6" providerId="LiveId" clId="{108513FD-78EA-426F-AB60-5A4457F27F8C}" dt="2023-04-30T22:50:20.948" v="121" actId="20577"/>
          <ac:spMkLst>
            <pc:docMk/>
            <pc:sldMk cId="1616741044" sldId="310"/>
            <ac:spMk id="3" creationId="{00000000-0000-0000-0000-000000000000}"/>
          </ac:spMkLst>
        </pc:spChg>
        <pc:spChg chg="add del mod">
          <ac:chgData name="韋竣 王" userId="c00cfdb63dc724b6" providerId="LiveId" clId="{108513FD-78EA-426F-AB60-5A4457F27F8C}" dt="2023-04-30T21:48:51.626" v="32" actId="478"/>
          <ac:spMkLst>
            <pc:docMk/>
            <pc:sldMk cId="1616741044" sldId="310"/>
            <ac:spMk id="4" creationId="{DA4C0E32-BE4F-0D5D-D533-6A8EEE1A9EF1}"/>
          </ac:spMkLst>
        </pc:spChg>
        <pc:spChg chg="del">
          <ac:chgData name="韋竣 王" userId="c00cfdb63dc724b6" providerId="LiveId" clId="{108513FD-78EA-426F-AB60-5A4457F27F8C}" dt="2023-04-30T21:48:48.965" v="31" actId="478"/>
          <ac:spMkLst>
            <pc:docMk/>
            <pc:sldMk cId="1616741044" sldId="310"/>
            <ac:spMk id="6" creationId="{E181E50D-B596-DE51-DF39-77E8854F9F19}"/>
          </ac:spMkLst>
        </pc:spChg>
        <pc:picChg chg="del">
          <ac:chgData name="韋竣 王" userId="c00cfdb63dc724b6" providerId="LiveId" clId="{108513FD-78EA-426F-AB60-5A4457F27F8C}" dt="2023-04-30T16:12:11.832" v="16" actId="478"/>
          <ac:picMkLst>
            <pc:docMk/>
            <pc:sldMk cId="1616741044" sldId="310"/>
            <ac:picMk id="4" creationId="{1FB6C600-2CC9-73FE-3C6A-6BCE0ECDA5EA}"/>
          </ac:picMkLst>
        </pc:picChg>
        <pc:picChg chg="add mod">
          <ac:chgData name="韋竣 王" userId="c00cfdb63dc724b6" providerId="LiveId" clId="{108513FD-78EA-426F-AB60-5A4457F27F8C}" dt="2023-04-30T21:50:07.673" v="47" actId="1076"/>
          <ac:picMkLst>
            <pc:docMk/>
            <pc:sldMk cId="1616741044" sldId="310"/>
            <ac:picMk id="8" creationId="{A8C0C241-9D82-81AE-52A4-24301721E8A1}"/>
          </ac:picMkLst>
        </pc:picChg>
      </pc:sldChg>
      <pc:sldChg chg="addSp modSp add mod">
        <pc:chgData name="韋竣 王" userId="c00cfdb63dc724b6" providerId="LiveId" clId="{108513FD-78EA-426F-AB60-5A4457F27F8C}" dt="2023-04-30T22:50:52.166" v="145" actId="20577"/>
        <pc:sldMkLst>
          <pc:docMk/>
          <pc:sldMk cId="3816123296" sldId="311"/>
        </pc:sldMkLst>
        <pc:spChg chg="mod">
          <ac:chgData name="韋竣 王" userId="c00cfdb63dc724b6" providerId="LiveId" clId="{108513FD-78EA-426F-AB60-5A4457F27F8C}" dt="2023-04-30T22:50:52.166" v="145" actId="20577"/>
          <ac:spMkLst>
            <pc:docMk/>
            <pc:sldMk cId="3816123296" sldId="311"/>
            <ac:spMk id="3" creationId="{00000000-0000-0000-0000-000000000000}"/>
          </ac:spMkLst>
        </pc:spChg>
        <pc:picChg chg="add mod">
          <ac:chgData name="韋竣 王" userId="c00cfdb63dc724b6" providerId="LiveId" clId="{108513FD-78EA-426F-AB60-5A4457F27F8C}" dt="2023-04-30T21:50:26.142" v="51" actId="1076"/>
          <ac:picMkLst>
            <pc:docMk/>
            <pc:sldMk cId="3816123296" sldId="311"/>
            <ac:picMk id="4" creationId="{F527E3F6-9179-81FB-1C49-AFAB3597B03B}"/>
          </ac:picMkLst>
        </pc:picChg>
        <pc:picChg chg="add mod">
          <ac:chgData name="韋竣 王" userId="c00cfdb63dc724b6" providerId="LiveId" clId="{108513FD-78EA-426F-AB60-5A4457F27F8C}" dt="2023-04-30T21:50:42.721" v="55" actId="1076"/>
          <ac:picMkLst>
            <pc:docMk/>
            <pc:sldMk cId="3816123296" sldId="311"/>
            <ac:picMk id="6" creationId="{A743998B-2C7A-7793-6316-F5C2D9238F22}"/>
          </ac:picMkLst>
        </pc:picChg>
      </pc:sldChg>
      <pc:sldChg chg="addSp delSp modSp add mod">
        <pc:chgData name="韋竣 王" userId="c00cfdb63dc724b6" providerId="LiveId" clId="{108513FD-78EA-426F-AB60-5A4457F27F8C}" dt="2023-05-01T01:18:24.107" v="659" actId="20577"/>
        <pc:sldMkLst>
          <pc:docMk/>
          <pc:sldMk cId="3164038225" sldId="312"/>
        </pc:sldMkLst>
        <pc:spChg chg="mod">
          <ac:chgData name="韋竣 王" userId="c00cfdb63dc724b6" providerId="LiveId" clId="{108513FD-78EA-426F-AB60-5A4457F27F8C}" dt="2023-04-30T22:50:57.869" v="147" actId="20577"/>
          <ac:spMkLst>
            <pc:docMk/>
            <pc:sldMk cId="3164038225" sldId="312"/>
            <ac:spMk id="3" creationId="{00000000-0000-0000-0000-000000000000}"/>
          </ac:spMkLst>
        </pc:spChg>
        <pc:spChg chg="add mod">
          <ac:chgData name="韋竣 王" userId="c00cfdb63dc724b6" providerId="LiveId" clId="{108513FD-78EA-426F-AB60-5A4457F27F8C}" dt="2023-05-01T01:18:24.107" v="659" actId="20577"/>
          <ac:spMkLst>
            <pc:docMk/>
            <pc:sldMk cId="3164038225" sldId="312"/>
            <ac:spMk id="8" creationId="{CDF09D56-15A4-5223-50FE-A046EF18FDCC}"/>
          </ac:spMkLst>
        </pc:spChg>
        <pc:picChg chg="del">
          <ac:chgData name="韋竣 王" userId="c00cfdb63dc724b6" providerId="LiveId" clId="{108513FD-78EA-426F-AB60-5A4457F27F8C}" dt="2023-04-30T21:50:49.867" v="59" actId="478"/>
          <ac:picMkLst>
            <pc:docMk/>
            <pc:sldMk cId="3164038225" sldId="312"/>
            <ac:picMk id="4" creationId="{F527E3F6-9179-81FB-1C49-AFAB3597B03B}"/>
          </ac:picMkLst>
        </pc:picChg>
        <pc:picChg chg="add mod">
          <ac:chgData name="韋竣 王" userId="c00cfdb63dc724b6" providerId="LiveId" clId="{108513FD-78EA-426F-AB60-5A4457F27F8C}" dt="2023-04-30T21:51:06.397" v="64" actId="1076"/>
          <ac:picMkLst>
            <pc:docMk/>
            <pc:sldMk cId="3164038225" sldId="312"/>
            <ac:picMk id="5" creationId="{7BF2A1FF-9CC6-2BEB-B82D-4A177B7317A7}"/>
          </ac:picMkLst>
        </pc:picChg>
        <pc:picChg chg="del">
          <ac:chgData name="韋竣 王" userId="c00cfdb63dc724b6" providerId="LiveId" clId="{108513FD-78EA-426F-AB60-5A4457F27F8C}" dt="2023-04-30T21:50:50.458" v="60" actId="478"/>
          <ac:picMkLst>
            <pc:docMk/>
            <pc:sldMk cId="3164038225" sldId="312"/>
            <ac:picMk id="6" creationId="{A743998B-2C7A-7793-6316-F5C2D9238F22}"/>
          </ac:picMkLst>
        </pc:picChg>
      </pc:sldChg>
      <pc:sldChg chg="add del">
        <pc:chgData name="韋竣 王" userId="c00cfdb63dc724b6" providerId="LiveId" clId="{108513FD-78EA-426F-AB60-5A4457F27F8C}" dt="2023-04-30T21:50:46.243" v="57"/>
        <pc:sldMkLst>
          <pc:docMk/>
          <pc:sldMk cId="3438399479" sldId="312"/>
        </pc:sldMkLst>
      </pc:sldChg>
      <pc:sldChg chg="addSp delSp modSp add mod">
        <pc:chgData name="韋竣 王" userId="c00cfdb63dc724b6" providerId="LiveId" clId="{108513FD-78EA-426F-AB60-5A4457F27F8C}" dt="2023-05-01T01:50:56.683" v="1078" actId="6549"/>
        <pc:sldMkLst>
          <pc:docMk/>
          <pc:sldMk cId="2813280055" sldId="313"/>
        </pc:sldMkLst>
        <pc:spChg chg="mod">
          <ac:chgData name="韋竣 王" userId="c00cfdb63dc724b6" providerId="LiveId" clId="{108513FD-78EA-426F-AB60-5A4457F27F8C}" dt="2023-05-01T01:14:48.891" v="566" actId="20577"/>
          <ac:spMkLst>
            <pc:docMk/>
            <pc:sldMk cId="2813280055" sldId="313"/>
            <ac:spMk id="3" creationId="{00000000-0000-0000-0000-000000000000}"/>
          </ac:spMkLst>
        </pc:spChg>
        <pc:spChg chg="add mod">
          <ac:chgData name="韋竣 王" userId="c00cfdb63dc724b6" providerId="LiveId" clId="{108513FD-78EA-426F-AB60-5A4457F27F8C}" dt="2023-05-01T01:50:56.683" v="1078" actId="6549"/>
          <ac:spMkLst>
            <pc:docMk/>
            <pc:sldMk cId="2813280055" sldId="313"/>
            <ac:spMk id="6" creationId="{EF94B313-263E-6CDB-D351-B09EFE254F72}"/>
          </ac:spMkLst>
        </pc:spChg>
        <pc:picChg chg="del">
          <ac:chgData name="韋竣 王" userId="c00cfdb63dc724b6" providerId="LiveId" clId="{108513FD-78EA-426F-AB60-5A4457F27F8C}" dt="2023-05-01T01:14:24.450" v="560" actId="478"/>
          <ac:picMkLst>
            <pc:docMk/>
            <pc:sldMk cId="2813280055" sldId="313"/>
            <ac:picMk id="4" creationId="{9CFB16AD-0C75-CAC8-A90F-AD1F1D5E6137}"/>
          </ac:picMkLst>
        </pc:picChg>
        <pc:picChg chg="add mod">
          <ac:chgData name="韋竣 王" userId="c00cfdb63dc724b6" providerId="LiveId" clId="{108513FD-78EA-426F-AB60-5A4457F27F8C}" dt="2023-05-01T01:44:33.334" v="660" actId="1076"/>
          <ac:picMkLst>
            <pc:docMk/>
            <pc:sldMk cId="2813280055" sldId="313"/>
            <ac:picMk id="5" creationId="{AB757A97-B6BE-2172-1503-415680E4BF5B}"/>
          </ac:picMkLst>
        </pc:picChg>
      </pc:sldChg>
    </pc:docChg>
  </pc:docChgLst>
  <pc:docChgLst>
    <pc:chgData name="韋竣 王" userId="c00cfdb63dc724b6" providerId="LiveId" clId="{DAC8B793-0087-4309-B080-156AB3403C50}"/>
    <pc:docChg chg="undo custSel delSld modSld">
      <pc:chgData name="韋竣 王" userId="c00cfdb63dc724b6" providerId="LiveId" clId="{DAC8B793-0087-4309-B080-156AB3403C50}" dt="2023-04-17T02:34:54.029" v="1210" actId="1076"/>
      <pc:docMkLst>
        <pc:docMk/>
      </pc:docMkLst>
      <pc:sldChg chg="modSp mod">
        <pc:chgData name="韋竣 王" userId="c00cfdb63dc724b6" providerId="LiveId" clId="{DAC8B793-0087-4309-B080-156AB3403C50}" dt="2023-04-17T01:57:18.756" v="1195" actId="20577"/>
        <pc:sldMkLst>
          <pc:docMk/>
          <pc:sldMk cId="3549628654" sldId="272"/>
        </pc:sldMkLst>
        <pc:spChg chg="mod">
          <ac:chgData name="韋竣 王" userId="c00cfdb63dc724b6" providerId="LiveId" clId="{DAC8B793-0087-4309-B080-156AB3403C50}" dt="2023-04-17T01:57:18.756" v="1195" actId="20577"/>
          <ac:spMkLst>
            <pc:docMk/>
            <pc:sldMk cId="3549628654" sldId="272"/>
            <ac:spMk id="2" creationId="{B739AB29-5111-BED1-E759-7A2C71BAB5BE}"/>
          </ac:spMkLst>
        </pc:spChg>
        <pc:spChg chg="mod">
          <ac:chgData name="韋竣 王" userId="c00cfdb63dc724b6" providerId="LiveId" clId="{DAC8B793-0087-4309-B080-156AB3403C50}" dt="2023-04-16T19:25:44.192" v="7" actId="20577"/>
          <ac:spMkLst>
            <pc:docMk/>
            <pc:sldMk cId="3549628654" sldId="272"/>
            <ac:spMk id="3" creationId="{57FE1630-41E4-F9E8-8505-CBFC8F0C3A4E}"/>
          </ac:spMkLst>
        </pc:spChg>
        <pc:spChg chg="mod">
          <ac:chgData name="韋竣 王" userId="c00cfdb63dc724b6" providerId="LiveId" clId="{DAC8B793-0087-4309-B080-156AB3403C50}" dt="2023-04-16T19:25:52.972" v="9"/>
          <ac:spMkLst>
            <pc:docMk/>
            <pc:sldMk cId="3549628654" sldId="272"/>
            <ac:spMk id="4" creationId="{00000000-0000-0000-0000-000000000000}"/>
          </ac:spMkLst>
        </pc:spChg>
        <pc:spChg chg="mod">
          <ac:chgData name="韋竣 王" userId="c00cfdb63dc724b6" providerId="LiveId" clId="{DAC8B793-0087-4309-B080-156AB3403C50}" dt="2023-04-16T19:25:15.435" v="2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韋竣 王" userId="c00cfdb63dc724b6" providerId="LiveId" clId="{DAC8B793-0087-4309-B080-156AB3403C50}" dt="2023-04-16T22:53:25.556" v="187"/>
        <pc:sldMkLst>
          <pc:docMk/>
          <pc:sldMk cId="1508910272" sldId="273"/>
        </pc:sldMkLst>
        <pc:spChg chg="mod">
          <ac:chgData name="韋竣 王" userId="c00cfdb63dc724b6" providerId="LiveId" clId="{DAC8B793-0087-4309-B080-156AB3403C50}" dt="2023-04-16T22:53:25.556" v="187"/>
          <ac:spMkLst>
            <pc:docMk/>
            <pc:sldMk cId="1508910272" sldId="273"/>
            <ac:spMk id="2" creationId="{00000000-0000-0000-0000-000000000000}"/>
          </ac:spMkLst>
        </pc:spChg>
      </pc:sldChg>
      <pc:sldChg chg="modSp mod">
        <pc:chgData name="韋竣 王" userId="c00cfdb63dc724b6" providerId="LiveId" clId="{DAC8B793-0087-4309-B080-156AB3403C50}" dt="2023-04-17T00:31:58.697" v="353" actId="20577"/>
        <pc:sldMkLst>
          <pc:docMk/>
          <pc:sldMk cId="1954761714" sldId="297"/>
        </pc:sldMkLst>
        <pc:spChg chg="mod">
          <ac:chgData name="韋竣 王" userId="c00cfdb63dc724b6" providerId="LiveId" clId="{DAC8B793-0087-4309-B080-156AB3403C50}" dt="2023-04-17T00:31:58.697" v="353" actId="20577"/>
          <ac:spMkLst>
            <pc:docMk/>
            <pc:sldMk cId="1954761714" sldId="297"/>
            <ac:spMk id="2" creationId="{00000000-0000-0000-0000-000000000000}"/>
          </ac:spMkLst>
        </pc:spChg>
      </pc:sldChg>
      <pc:sldChg chg="addSp delSp modSp del mod">
        <pc:chgData name="韋竣 王" userId="c00cfdb63dc724b6" providerId="LiveId" clId="{DAC8B793-0087-4309-B080-156AB3403C50}" dt="2023-04-16T21:41:39.763" v="69" actId="47"/>
        <pc:sldMkLst>
          <pc:docMk/>
          <pc:sldMk cId="1937610227" sldId="298"/>
        </pc:sldMkLst>
        <pc:spChg chg="add del mod">
          <ac:chgData name="韋竣 王" userId="c00cfdb63dc724b6" providerId="LiveId" clId="{DAC8B793-0087-4309-B080-156AB3403C50}" dt="2023-04-16T19:26:24.386" v="22" actId="478"/>
          <ac:spMkLst>
            <pc:docMk/>
            <pc:sldMk cId="1937610227" sldId="298"/>
            <ac:spMk id="5" creationId="{664FBE64-78F0-CD93-2369-C544ADE8E7C3}"/>
          </ac:spMkLst>
        </pc:spChg>
        <pc:spChg chg="del">
          <ac:chgData name="韋竣 王" userId="c00cfdb63dc724b6" providerId="LiveId" clId="{DAC8B793-0087-4309-B080-156AB3403C50}" dt="2023-04-16T19:26:22.131" v="21" actId="478"/>
          <ac:spMkLst>
            <pc:docMk/>
            <pc:sldMk cId="1937610227" sldId="298"/>
            <ac:spMk id="10" creationId="{FE1A146A-0D52-899C-6979-E87117AFC953}"/>
          </ac:spMkLst>
        </pc:spChg>
        <pc:picChg chg="del">
          <ac:chgData name="韋竣 王" userId="c00cfdb63dc724b6" providerId="LiveId" clId="{DAC8B793-0087-4309-B080-156AB3403C50}" dt="2023-04-16T19:26:18.536" v="20" actId="478"/>
          <ac:picMkLst>
            <pc:docMk/>
            <pc:sldMk cId="1937610227" sldId="298"/>
            <ac:picMk id="4" creationId="{12ECE18A-853B-93A8-8A7D-4E57B43940A1}"/>
          </ac:picMkLst>
        </pc:picChg>
      </pc:sldChg>
      <pc:sldChg chg="addSp delSp modSp mod">
        <pc:chgData name="韋竣 王" userId="c00cfdb63dc724b6" providerId="LiveId" clId="{DAC8B793-0087-4309-B080-156AB3403C50}" dt="2023-04-16T23:33:36.447" v="312" actId="1076"/>
        <pc:sldMkLst>
          <pc:docMk/>
          <pc:sldMk cId="756685777" sldId="305"/>
        </pc:sldMkLst>
        <pc:spChg chg="mod">
          <ac:chgData name="韋竣 王" userId="c00cfdb63dc724b6" providerId="LiveId" clId="{DAC8B793-0087-4309-B080-156AB3403C50}" dt="2023-04-16T19:28:23.139" v="55" actId="20577"/>
          <ac:spMkLst>
            <pc:docMk/>
            <pc:sldMk cId="756685777" sldId="305"/>
            <ac:spMk id="3" creationId="{00000000-0000-0000-0000-000000000000}"/>
          </ac:spMkLst>
        </pc:spChg>
        <pc:picChg chg="add mod">
          <ac:chgData name="韋竣 王" userId="c00cfdb63dc724b6" providerId="LiveId" clId="{DAC8B793-0087-4309-B080-156AB3403C50}" dt="2023-04-16T23:33:36.447" v="312" actId="1076"/>
          <ac:picMkLst>
            <pc:docMk/>
            <pc:sldMk cId="756685777" sldId="305"/>
            <ac:picMk id="4" creationId="{8A6AD45B-09F4-C750-7A51-A8D2D795221D}"/>
          </ac:picMkLst>
        </pc:picChg>
        <pc:picChg chg="del">
          <ac:chgData name="韋竣 王" userId="c00cfdb63dc724b6" providerId="LiveId" clId="{DAC8B793-0087-4309-B080-156AB3403C50}" dt="2023-04-16T19:26:03.046" v="14" actId="478"/>
          <ac:picMkLst>
            <pc:docMk/>
            <pc:sldMk cId="756685777" sldId="305"/>
            <ac:picMk id="5" creationId="{78F8F912-98AC-1DA4-19E9-CBA57E57D7AB}"/>
          </ac:picMkLst>
        </pc:picChg>
      </pc:sldChg>
      <pc:sldChg chg="delSp del mod">
        <pc:chgData name="韋竣 王" userId="c00cfdb63dc724b6" providerId="LiveId" clId="{DAC8B793-0087-4309-B080-156AB3403C50}" dt="2023-04-16T19:28:17.561" v="49" actId="47"/>
        <pc:sldMkLst>
          <pc:docMk/>
          <pc:sldMk cId="2374057370" sldId="306"/>
        </pc:sldMkLst>
        <pc:picChg chg="del">
          <ac:chgData name="韋竣 王" userId="c00cfdb63dc724b6" providerId="LiveId" clId="{DAC8B793-0087-4309-B080-156AB3403C50}" dt="2023-04-16T19:26:00.693" v="11" actId="478"/>
          <ac:picMkLst>
            <pc:docMk/>
            <pc:sldMk cId="2374057370" sldId="306"/>
            <ac:picMk id="4" creationId="{B4FBDBBE-CC8E-FCEE-F975-CF9BF4B851BD}"/>
          </ac:picMkLst>
        </pc:picChg>
        <pc:picChg chg="del">
          <ac:chgData name="韋竣 王" userId="c00cfdb63dc724b6" providerId="LiveId" clId="{DAC8B793-0087-4309-B080-156AB3403C50}" dt="2023-04-16T19:26:00.342" v="10" actId="478"/>
          <ac:picMkLst>
            <pc:docMk/>
            <pc:sldMk cId="2374057370" sldId="306"/>
            <ac:picMk id="6" creationId="{7B37E576-7B23-C4CB-4AE7-2C4210921944}"/>
          </ac:picMkLst>
        </pc:picChg>
      </pc:sldChg>
      <pc:sldChg chg="addSp delSp modSp mod">
        <pc:chgData name="韋竣 王" userId="c00cfdb63dc724b6" providerId="LiveId" clId="{DAC8B793-0087-4309-B080-156AB3403C50}" dt="2023-04-16T19:28:19.748" v="51" actId="20577"/>
        <pc:sldMkLst>
          <pc:docMk/>
          <pc:sldMk cId="3927918024" sldId="307"/>
        </pc:sldMkLst>
        <pc:spChg chg="mod">
          <ac:chgData name="韋竣 王" userId="c00cfdb63dc724b6" providerId="LiveId" clId="{DAC8B793-0087-4309-B080-156AB3403C50}" dt="2023-04-16T19:28:19.748" v="51" actId="20577"/>
          <ac:spMkLst>
            <pc:docMk/>
            <pc:sldMk cId="3927918024" sldId="307"/>
            <ac:spMk id="3" creationId="{00000000-0000-0000-0000-000000000000}"/>
          </ac:spMkLst>
        </pc:spChg>
        <pc:picChg chg="del">
          <ac:chgData name="韋竣 王" userId="c00cfdb63dc724b6" providerId="LiveId" clId="{DAC8B793-0087-4309-B080-156AB3403C50}" dt="2023-04-16T19:26:01.677" v="12" actId="478"/>
          <ac:picMkLst>
            <pc:docMk/>
            <pc:sldMk cId="3927918024" sldId="307"/>
            <ac:picMk id="4" creationId="{0F270A1F-2A90-474E-A6CB-C64D9B0CC754}"/>
          </ac:picMkLst>
        </pc:picChg>
        <pc:picChg chg="add mod">
          <ac:chgData name="韋竣 王" userId="c00cfdb63dc724b6" providerId="LiveId" clId="{DAC8B793-0087-4309-B080-156AB3403C50}" dt="2023-04-16T19:28:15.745" v="48" actId="1076"/>
          <ac:picMkLst>
            <pc:docMk/>
            <pc:sldMk cId="3927918024" sldId="307"/>
            <ac:picMk id="5" creationId="{1F43148F-EB39-88CB-631E-810D0EF96DBA}"/>
          </ac:picMkLst>
        </pc:picChg>
        <pc:picChg chg="del">
          <ac:chgData name="韋竣 王" userId="c00cfdb63dc724b6" providerId="LiveId" clId="{DAC8B793-0087-4309-B080-156AB3403C50}" dt="2023-04-16T19:26:02.061" v="13" actId="478"/>
          <ac:picMkLst>
            <pc:docMk/>
            <pc:sldMk cId="3927918024" sldId="307"/>
            <ac:picMk id="6" creationId="{28433074-3FE1-32D2-358E-5E944014A8D1}"/>
          </ac:picMkLst>
        </pc:picChg>
      </pc:sldChg>
      <pc:sldChg chg="addSp delSp modSp mod">
        <pc:chgData name="韋竣 王" userId="c00cfdb63dc724b6" providerId="LiveId" clId="{DAC8B793-0087-4309-B080-156AB3403C50}" dt="2023-04-17T02:34:54.029" v="1210" actId="1076"/>
        <pc:sldMkLst>
          <pc:docMk/>
          <pc:sldMk cId="3302746192" sldId="308"/>
        </pc:sldMkLst>
        <pc:spChg chg="mod">
          <ac:chgData name="韋竣 王" userId="c00cfdb63dc724b6" providerId="LiveId" clId="{DAC8B793-0087-4309-B080-156AB3403C50}" dt="2023-04-16T22:52:31.595" v="176"/>
          <ac:spMkLst>
            <pc:docMk/>
            <pc:sldMk cId="3302746192" sldId="308"/>
            <ac:spMk id="3" creationId="{00000000-0000-0000-0000-000000000000}"/>
          </ac:spMkLst>
        </pc:spChg>
        <pc:spChg chg="add del mod">
          <ac:chgData name="韋竣 王" userId="c00cfdb63dc724b6" providerId="LiveId" clId="{DAC8B793-0087-4309-B080-156AB3403C50}" dt="2023-04-16T19:26:27.955" v="24" actId="478"/>
          <ac:spMkLst>
            <pc:docMk/>
            <pc:sldMk cId="3302746192" sldId="308"/>
            <ac:spMk id="5" creationId="{9A18B40F-70CA-E74C-D57B-97B2868A1CBE}"/>
          </ac:spMkLst>
        </pc:spChg>
        <pc:spChg chg="del">
          <ac:chgData name="韋竣 王" userId="c00cfdb63dc724b6" providerId="LiveId" clId="{DAC8B793-0087-4309-B080-156AB3403C50}" dt="2023-04-16T19:26:26.428" v="23" actId="478"/>
          <ac:spMkLst>
            <pc:docMk/>
            <pc:sldMk cId="3302746192" sldId="308"/>
            <ac:spMk id="10" creationId="{FE1A146A-0D52-899C-6979-E87117AFC953}"/>
          </ac:spMkLst>
        </pc:spChg>
        <pc:spChg chg="add mod">
          <ac:chgData name="韋竣 王" userId="c00cfdb63dc724b6" providerId="LiveId" clId="{DAC8B793-0087-4309-B080-156AB3403C50}" dt="2023-04-17T02:34:49.503" v="1208" actId="1076"/>
          <ac:spMkLst>
            <pc:docMk/>
            <pc:sldMk cId="3302746192" sldId="308"/>
            <ac:spMk id="14" creationId="{39A40BF7-8290-0BEA-F1FE-9E0B44CC8DAF}"/>
          </ac:spMkLst>
        </pc:spChg>
        <pc:picChg chg="del">
          <ac:chgData name="韋竣 王" userId="c00cfdb63dc724b6" providerId="LiveId" clId="{DAC8B793-0087-4309-B080-156AB3403C50}" dt="2023-04-16T19:26:16.628" v="19" actId="478"/>
          <ac:picMkLst>
            <pc:docMk/>
            <pc:sldMk cId="3302746192" sldId="308"/>
            <ac:picMk id="4" creationId="{D28D45EB-AB1A-58DA-DB5D-EF0A96A81EA7}"/>
          </ac:picMkLst>
        </pc:picChg>
        <pc:picChg chg="add mod">
          <ac:chgData name="韋竣 王" userId="c00cfdb63dc724b6" providerId="LiveId" clId="{DAC8B793-0087-4309-B080-156AB3403C50}" dt="2023-04-16T22:51:25.172" v="166" actId="1076"/>
          <ac:picMkLst>
            <pc:docMk/>
            <pc:sldMk cId="3302746192" sldId="308"/>
            <ac:picMk id="8" creationId="{C462B870-997B-F873-7E7A-9EFC1C409744}"/>
          </ac:picMkLst>
        </pc:picChg>
        <pc:picChg chg="add mod">
          <ac:chgData name="韋竣 王" userId="c00cfdb63dc724b6" providerId="LiveId" clId="{DAC8B793-0087-4309-B080-156AB3403C50}" dt="2023-04-17T02:34:54.029" v="1210" actId="1076"/>
          <ac:picMkLst>
            <pc:docMk/>
            <pc:sldMk cId="3302746192" sldId="308"/>
            <ac:picMk id="11" creationId="{6AA0FF7A-CA44-2813-0685-4577A89A9462}"/>
          </ac:picMkLst>
        </pc:picChg>
        <pc:picChg chg="add mod modCrop">
          <ac:chgData name="韋竣 王" userId="c00cfdb63dc724b6" providerId="LiveId" clId="{DAC8B793-0087-4309-B080-156AB3403C50}" dt="2023-04-17T02:34:52.266" v="1209" actId="1076"/>
          <ac:picMkLst>
            <pc:docMk/>
            <pc:sldMk cId="3302746192" sldId="308"/>
            <ac:picMk id="13" creationId="{F2FB10C4-BF8C-37E4-2C0C-D473F1134F34}"/>
          </ac:picMkLst>
        </pc:picChg>
      </pc:sldChg>
      <pc:sldChg chg="addSp delSp modSp mod">
        <pc:chgData name="韋竣 王" userId="c00cfdb63dc724b6" providerId="LiveId" clId="{DAC8B793-0087-4309-B080-156AB3403C50}" dt="2023-04-17T02:20:56.599" v="1206" actId="20577"/>
        <pc:sldMkLst>
          <pc:docMk/>
          <pc:sldMk cId="2272046932" sldId="309"/>
        </pc:sldMkLst>
        <pc:spChg chg="mod">
          <ac:chgData name="韋竣 王" userId="c00cfdb63dc724b6" providerId="LiveId" clId="{DAC8B793-0087-4309-B080-156AB3403C50}" dt="2023-04-16T22:53:36.207" v="189"/>
          <ac:spMkLst>
            <pc:docMk/>
            <pc:sldMk cId="2272046932" sldId="309"/>
            <ac:spMk id="3" creationId="{00000000-0000-0000-0000-000000000000}"/>
          </ac:spMkLst>
        </pc:spChg>
        <pc:spChg chg="add del mod">
          <ac:chgData name="韋竣 王" userId="c00cfdb63dc724b6" providerId="LiveId" clId="{DAC8B793-0087-4309-B080-156AB3403C50}" dt="2023-04-16T19:26:14.921" v="18" actId="478"/>
          <ac:spMkLst>
            <pc:docMk/>
            <pc:sldMk cId="2272046932" sldId="309"/>
            <ac:spMk id="5" creationId="{693CEAA4-6B09-1B91-0BBE-4FC8EC2D5379}"/>
          </ac:spMkLst>
        </pc:spChg>
        <pc:spChg chg="del">
          <ac:chgData name="韋竣 王" userId="c00cfdb63dc724b6" providerId="LiveId" clId="{DAC8B793-0087-4309-B080-156AB3403C50}" dt="2023-04-16T19:26:11.277" v="17" actId="478"/>
          <ac:spMkLst>
            <pc:docMk/>
            <pc:sldMk cId="2272046932" sldId="309"/>
            <ac:spMk id="10" creationId="{FE1A146A-0D52-899C-6979-E87117AFC953}"/>
          </ac:spMkLst>
        </pc:spChg>
        <pc:spChg chg="add mod">
          <ac:chgData name="韋竣 王" userId="c00cfdb63dc724b6" providerId="LiveId" clId="{DAC8B793-0087-4309-B080-156AB3403C50}" dt="2023-04-17T02:20:56.599" v="1206" actId="20577"/>
          <ac:spMkLst>
            <pc:docMk/>
            <pc:sldMk cId="2272046932" sldId="309"/>
            <ac:spMk id="12" creationId="{83C7EA0F-1DFD-5AE2-8342-49207F3CC19E}"/>
          </ac:spMkLst>
        </pc:spChg>
        <pc:picChg chg="del">
          <ac:chgData name="韋竣 王" userId="c00cfdb63dc724b6" providerId="LiveId" clId="{DAC8B793-0087-4309-B080-156AB3403C50}" dt="2023-04-16T19:26:07.841" v="16" actId="478"/>
          <ac:picMkLst>
            <pc:docMk/>
            <pc:sldMk cId="2272046932" sldId="309"/>
            <ac:picMk id="4" creationId="{C21AB2FA-3507-6AA5-EC39-B6C8476C3AF4}"/>
          </ac:picMkLst>
        </pc:picChg>
        <pc:picChg chg="add del mod">
          <ac:chgData name="韋竣 王" userId="c00cfdb63dc724b6" providerId="LiveId" clId="{DAC8B793-0087-4309-B080-156AB3403C50}" dt="2023-04-16T19:26:57.473" v="30" actId="478"/>
          <ac:picMkLst>
            <pc:docMk/>
            <pc:sldMk cId="2272046932" sldId="309"/>
            <ac:picMk id="8" creationId="{0A6CE5C4-45BD-A5D9-3748-AF71A3F2DE6E}"/>
          </ac:picMkLst>
        </pc:picChg>
        <pc:picChg chg="add mod">
          <ac:chgData name="韋竣 王" userId="c00cfdb63dc724b6" providerId="LiveId" clId="{DAC8B793-0087-4309-B080-156AB3403C50}" dt="2023-04-17T00:39:04.444" v="508" actId="1076"/>
          <ac:picMkLst>
            <pc:docMk/>
            <pc:sldMk cId="2272046932" sldId="309"/>
            <ac:picMk id="11" creationId="{313F753A-79B7-E9DE-9D8B-43D1312AA1C1}"/>
          </ac:picMkLst>
        </pc:picChg>
      </pc:sldChg>
      <pc:sldChg chg="addSp delSp modSp mod">
        <pc:chgData name="韋竣 王" userId="c00cfdb63dc724b6" providerId="LiveId" clId="{DAC8B793-0087-4309-B080-156AB3403C50}" dt="2023-04-17T00:46:22.046" v="1193" actId="20577"/>
        <pc:sldMkLst>
          <pc:docMk/>
          <pc:sldMk cId="1616741044" sldId="310"/>
        </pc:sldMkLst>
        <pc:spChg chg="mod">
          <ac:chgData name="韋竣 王" userId="c00cfdb63dc724b6" providerId="LiveId" clId="{DAC8B793-0087-4309-B080-156AB3403C50}" dt="2023-04-16T22:53:40.041" v="190"/>
          <ac:spMkLst>
            <pc:docMk/>
            <pc:sldMk cId="1616741044" sldId="310"/>
            <ac:spMk id="3" creationId="{00000000-0000-0000-0000-000000000000}"/>
          </ac:spMkLst>
        </pc:spChg>
        <pc:spChg chg="add mod">
          <ac:chgData name="韋竣 王" userId="c00cfdb63dc724b6" providerId="LiveId" clId="{DAC8B793-0087-4309-B080-156AB3403C50}" dt="2023-04-17T00:46:22.046" v="1193" actId="20577"/>
          <ac:spMkLst>
            <pc:docMk/>
            <pc:sldMk cId="1616741044" sldId="310"/>
            <ac:spMk id="6" creationId="{E181E50D-B596-DE51-DF39-77E8854F9F19}"/>
          </ac:spMkLst>
        </pc:spChg>
        <pc:picChg chg="add mod">
          <ac:chgData name="韋竣 王" userId="c00cfdb63dc724b6" providerId="LiveId" clId="{DAC8B793-0087-4309-B080-156AB3403C50}" dt="2023-04-17T00:46:15.963" v="1184" actId="1076"/>
          <ac:picMkLst>
            <pc:docMk/>
            <pc:sldMk cId="1616741044" sldId="310"/>
            <ac:picMk id="4" creationId="{1FB6C600-2CC9-73FE-3C6A-6BCE0ECDA5EA}"/>
          </ac:picMkLst>
        </pc:picChg>
        <pc:picChg chg="del">
          <ac:chgData name="韋竣 王" userId="c00cfdb63dc724b6" providerId="LiveId" clId="{DAC8B793-0087-4309-B080-156AB3403C50}" dt="2023-04-16T19:26:05.818" v="15" actId="478"/>
          <ac:picMkLst>
            <pc:docMk/>
            <pc:sldMk cId="1616741044" sldId="310"/>
            <ac:picMk id="5" creationId="{ABF9F101-0D1B-265D-2EEA-C374807002D8}"/>
          </ac:picMkLst>
        </pc:picChg>
      </pc:sldChg>
    </pc:docChg>
  </pc:docChgLst>
  <pc:docChgLst>
    <pc:chgData name="韋竣 王" userId="c00cfdb63dc724b6" providerId="LiveId" clId="{13D2D930-EB9C-4286-99EE-D801CFA4C98F}"/>
    <pc:docChg chg="modSld">
      <pc:chgData name="韋竣 王" userId="c00cfdb63dc724b6" providerId="LiveId" clId="{13D2D930-EB9C-4286-99EE-D801CFA4C98F}" dt="2023-01-16T02:00:47.950" v="2" actId="14100"/>
      <pc:docMkLst>
        <pc:docMk/>
      </pc:docMkLst>
      <pc:sldChg chg="modSp mod">
        <pc:chgData name="韋竣 王" userId="c00cfdb63dc724b6" providerId="LiveId" clId="{13D2D930-EB9C-4286-99EE-D801CFA4C98F}" dt="2023-01-15T16:54:07.655" v="1" actId="20577"/>
        <pc:sldMkLst>
          <pc:docMk/>
          <pc:sldMk cId="3549628654" sldId="272"/>
        </pc:sldMkLst>
        <pc:spChg chg="mod">
          <ac:chgData name="韋竣 王" userId="c00cfdb63dc724b6" providerId="LiveId" clId="{13D2D930-EB9C-4286-99EE-D801CFA4C98F}" dt="2023-01-15T16:54:07.655" v="1" actId="20577"/>
          <ac:spMkLst>
            <pc:docMk/>
            <pc:sldMk cId="3549628654" sldId="272"/>
            <ac:spMk id="5" creationId="{00000000-0000-0000-0000-000000000000}"/>
          </ac:spMkLst>
        </pc:spChg>
      </pc:sldChg>
      <pc:sldChg chg="modSp mod">
        <pc:chgData name="韋竣 王" userId="c00cfdb63dc724b6" providerId="LiveId" clId="{13D2D930-EB9C-4286-99EE-D801CFA4C98F}" dt="2023-01-16T02:00:47.950" v="2" actId="14100"/>
        <pc:sldMkLst>
          <pc:docMk/>
          <pc:sldMk cId="2402382224" sldId="291"/>
        </pc:sldMkLst>
        <pc:picChg chg="mod">
          <ac:chgData name="韋竣 王" userId="c00cfdb63dc724b6" providerId="LiveId" clId="{13D2D930-EB9C-4286-99EE-D801CFA4C98F}" dt="2023-01-16T02:00:47.950" v="2" actId="14100"/>
          <ac:picMkLst>
            <pc:docMk/>
            <pc:sldMk cId="2402382224" sldId="291"/>
            <ac:picMk id="4" creationId="{01CE6201-6C06-8231-314A-2E8EA0E6F16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C3C03C-F128-4D77-8177-A57732A67E39}" type="datetime2">
              <a:rPr lang="zh-TW" altLang="en-US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2024年11月30日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5ACC1-7210-4F0A-BEEB-8EC885077F20}" type="slidenum">
              <a:rPr lang="en-US" altLang="zh-TW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‹#›</a:t>
            </a:fld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70653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DF2C87C-757E-4C70-9F14-5785D5A3EB9B}" type="datetime2">
              <a:rPr lang="zh-TW" altLang="en-US" smtClean="0"/>
              <a:pPr/>
              <a:t>2024年11月30日</a:t>
            </a:fld>
            <a:endParaRPr lang="zh-TW" altLang="en-US" dirty="0"/>
          </a:p>
        </p:txBody>
      </p:sp>
      <p:sp>
        <p:nvSpPr>
          <p:cNvPr id="4" name="投影片影像預留位置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93B0CF2-7F87-4E02-A248-870047730F99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軟正黑體" panose="020B0604030504040204" pitchFamily="34" charset="-120"/>
        <a:ea typeface="微軟正黑體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預留位置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預留位置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TW" altLang="en-US" noProof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97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339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535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1069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54350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707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8098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1851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zh-TW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48615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矩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cxnSp>
          <p:nvCxnSpPr>
            <p:cNvPr id="7" name="直線接點​​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接點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 noProof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zh-TW" altLang="en-US" noProof="0"/>
              <a:t>按一下以編輯母片子標題樣式</a:t>
            </a:r>
            <a:endParaRPr kumimoji="0" lang="zh-TW" altLang="en-US" noProof="0" dirty="0"/>
          </a:p>
        </p:txBody>
      </p:sp>
      <p:sp>
        <p:nvSpPr>
          <p:cNvPr id="30" name="日期預留位置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76010F5-1FDB-4412-9DA5-0DC277F3AA47}" type="datetime2">
              <a:rPr lang="zh-TW" altLang="en-US" smtClean="0"/>
              <a:pPr/>
              <a:t>2024年11月30日</a:t>
            </a:fld>
            <a:endParaRPr lang="zh-TW" altLang="en-US" dirty="0"/>
          </a:p>
        </p:txBody>
      </p:sp>
      <p:sp>
        <p:nvSpPr>
          <p:cNvPr id="19" name="頁尾預留位置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27" name="投影片編號預留位置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4856E54-3F8D-429F-92B0-552EFC395570}" type="datetime2">
              <a:rPr lang="zh-TW" altLang="en-US" smtClean="0"/>
              <a:pPr/>
              <a:t>2024年11月30日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AABC2E8B-FC54-48F9-A7AF-9A7E3F43F4EC}" type="datetime2">
              <a:rPr lang="zh-TW" altLang="en-US" smtClean="0"/>
              <a:pPr/>
              <a:t>2024年11月30日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032A294-16A4-4EBE-BAE1-F92EFB453A48}" type="datetime2">
              <a:rPr lang="zh-TW" altLang="en-US" smtClean="0"/>
              <a:pPr/>
              <a:t>2024年11月30日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2F135DD-489F-40F6-9DF5-0023BF78E97D}" type="datetime2">
              <a:rPr lang="zh-TW" altLang="en-US" smtClean="0"/>
              <a:pPr/>
              <a:t>2024年11月30日</a:t>
            </a:fld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2400">
                <a:latin typeface="細明體" panose="02020509000000000000" pitchFamily="49" charset="-120"/>
                <a:ea typeface="細明體" panose="02020509000000000000" pitchFamily="49" charset="-120"/>
              </a:defRPr>
            </a:lvl2pPr>
            <a:lvl3pPr>
              <a:defRPr sz="2000">
                <a:latin typeface="細明體" panose="02020509000000000000" pitchFamily="49" charset="-120"/>
                <a:ea typeface="細明體" panose="02020509000000000000" pitchFamily="49" charset="-120"/>
              </a:defRPr>
            </a:lvl3pPr>
            <a:lvl4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4pPr>
            <a:lvl5pPr>
              <a:defRPr sz="1800">
                <a:latin typeface="細明體" panose="02020509000000000000" pitchFamily="49" charset="-120"/>
                <a:ea typeface="細明體" panose="02020509000000000000" pitchFamily="49" charset="-120"/>
              </a:defRPr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16C209C4-ED81-4BB2-901D-6F9161800EE0}" type="datetime2">
              <a:rPr lang="zh-TW" altLang="en-US" smtClean="0"/>
              <a:pPr/>
              <a:t>2024年11月30日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5" name="內容預留位置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D00FEF3-3DB6-4A7C-AB4D-ACE4B86A9E82}" type="datetime2">
              <a:rPr lang="zh-TW" altLang="en-US" smtClean="0"/>
              <a:pPr/>
              <a:t>2024年11月30日</a:t>
            </a:fld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25927D5-6AF4-4517-AA98-65218CDB69F3}" type="datetime2">
              <a:rPr lang="zh-TW" altLang="en-US" smtClean="0"/>
              <a:pPr/>
              <a:t>2024年11月30日</a:t>
            </a:fld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A6FC618-F0E5-4989-AF68-72D3D428384C}" type="datetime2">
              <a:rPr lang="zh-TW" altLang="en-US" smtClean="0"/>
              <a:pPr/>
              <a:t>2024年11月30日</a:t>
            </a:fld>
            <a:endParaRPr lang="zh-TW" altLang="en-US" dirty="0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  <a:p>
            <a:pPr lvl="1" rtl="0" eaLnBrk="1" latinLnBrk="0" hangingPunct="1"/>
            <a:r>
              <a:rPr lang="zh-TW" altLang="en-US"/>
              <a:t>第二層</a:t>
            </a:r>
          </a:p>
          <a:p>
            <a:pPr lvl="2" rtl="0" eaLnBrk="1" latinLnBrk="0" hangingPunct="1"/>
            <a:r>
              <a:rPr lang="zh-TW" altLang="en-US"/>
              <a:t>第三層</a:t>
            </a:r>
          </a:p>
          <a:p>
            <a:pPr lvl="3" rtl="0" eaLnBrk="1" latinLnBrk="0" hangingPunct="1"/>
            <a:r>
              <a:rPr lang="zh-TW" altLang="en-US"/>
              <a:t>第四層</a:t>
            </a:r>
          </a:p>
          <a:p>
            <a:pPr lvl="4" rtl="0" eaLnBrk="1" latinLnBrk="0" hangingPunct="1"/>
            <a:r>
              <a:rPr lang="zh-TW" altLang="en-US"/>
              <a:t>第五層</a:t>
            </a:r>
            <a:endParaRPr kumimoji="0"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9A1821B-84B2-4BCF-9103-D9BA6B63AE5A}" type="datetime2">
              <a:rPr lang="zh-TW" altLang="en-US" smtClean="0"/>
              <a:pPr/>
              <a:t>2024年11月30日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zh-TW" altLang="en-US" sz="1800" dirty="0">
              <a:latin typeface="細明體" panose="02020509000000000000" pitchFamily="49" charset="-120"/>
              <a:ea typeface="細明體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kumimoji="0"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按一下圖示以新增圖片</a:t>
            </a:r>
            <a:endParaRPr kumimoji="0"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zh-TW" altLang="en-US"/>
              <a:t>按一下以編輯母片文字樣式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B29EDC9E-0ED5-49F5-AB3A-F546F39FF920}" type="datetime2">
              <a:rPr lang="zh-TW" altLang="en-US" smtClean="0"/>
              <a:pPr/>
              <a:t>2024年11月30日</a:t>
            </a:fld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>
            <a:lvl1pPr>
              <a:defRPr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  <p:sp>
        <p:nvSpPr>
          <p:cNvPr id="11" name="手繪多邊形​​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zh-TW" altLang="en-US" sz="1800" dirty="0">
              <a:solidFill>
                <a:schemeClr val="tx1"/>
              </a:solidFill>
              <a:latin typeface="細明體" panose="02020509000000000000" pitchFamily="49" charset="-120"/>
              <a:ea typeface="細明體" panose="02020509000000000000" pitchFamily="49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矩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TW" altLang="en-US" noProof="0" dirty="0">
                <a:latin typeface="細明體" panose="02020509000000000000" pitchFamily="49" charset="-120"/>
                <a:ea typeface="細明體" panose="02020509000000000000" pitchFamily="49" charset="-120"/>
              </a:endParaRPr>
            </a:p>
          </p:txBody>
        </p:sp>
        <p:grpSp>
          <p:nvGrpSpPr>
            <p:cNvPr id="27" name="群組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手繪多邊形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sp>
            <p:nvSpPr>
              <p:cNvPr id="29" name="手繪多邊形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zh-TW" altLang="en-US" sz="1800" noProof="0" dirty="0">
                  <a:solidFill>
                    <a:schemeClr val="tx1"/>
                  </a:solidFill>
                  <a:latin typeface="細明體" panose="02020509000000000000" pitchFamily="49" charset="-120"/>
                  <a:ea typeface="細明體" panose="02020509000000000000" pitchFamily="49" charset="-120"/>
                  <a:cs typeface="+mn-cs"/>
                </a:endParaRPr>
              </a:p>
            </p:txBody>
          </p:sp>
          <p:grpSp>
            <p:nvGrpSpPr>
              <p:cNvPr id="31" name="群組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手繪多邊形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  <p:sp>
              <p:nvSpPr>
                <p:cNvPr id="33" name="手繪多邊形​​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zh-TW" altLang="en-US" sz="1800" noProof="0" dirty="0">
                    <a:latin typeface="細明體" panose="02020509000000000000" pitchFamily="49" charset="-120"/>
                    <a:ea typeface="細明體" panose="02020509000000000000" pitchFamily="49" charset="-120"/>
                  </a:endParaRPr>
                </a:p>
              </p:txBody>
            </p:sp>
          </p:grpSp>
        </p:grpSp>
      </p:grpSp>
      <p:sp>
        <p:nvSpPr>
          <p:cNvPr id="9" name="標題預留位置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zh-TW" altLang="en-US" noProof="0" dirty="0"/>
              <a:t>按一下以編輯母片標題樣式</a:t>
            </a:r>
            <a:endParaRPr kumimoji="0" lang="zh-TW" altLang="en-US" noProof="0" dirty="0"/>
          </a:p>
        </p:txBody>
      </p:sp>
      <p:sp>
        <p:nvSpPr>
          <p:cNvPr id="30" name="文字預留位置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zh-TW" altLang="en-US" noProof="0" dirty="0"/>
              <a:t>按一下以編輯母片文字樣式</a:t>
            </a:r>
          </a:p>
          <a:p>
            <a:pPr lvl="1" rtl="0" eaLnBrk="1" latinLnBrk="0" hangingPunct="1"/>
            <a:r>
              <a:rPr lang="zh-TW" altLang="en-US" noProof="0" dirty="0"/>
              <a:t>第二層</a:t>
            </a:r>
          </a:p>
          <a:p>
            <a:pPr lvl="2" rtl="0" eaLnBrk="1" latinLnBrk="0" hangingPunct="1"/>
            <a:r>
              <a:rPr lang="zh-TW" altLang="en-US" noProof="0" dirty="0"/>
              <a:t>第三層</a:t>
            </a:r>
          </a:p>
          <a:p>
            <a:pPr lvl="3" rtl="0" eaLnBrk="1" latinLnBrk="0" hangingPunct="1"/>
            <a:r>
              <a:rPr lang="zh-TW" altLang="en-US" noProof="0" dirty="0"/>
              <a:t>第四層</a:t>
            </a:r>
          </a:p>
          <a:p>
            <a:pPr lvl="4" rtl="0" eaLnBrk="1" latinLnBrk="0" hangingPunct="1"/>
            <a:r>
              <a:rPr lang="zh-TW" altLang="en-US" noProof="0" dirty="0"/>
              <a:t>第五層</a:t>
            </a:r>
          </a:p>
        </p:txBody>
      </p:sp>
      <p:sp>
        <p:nvSpPr>
          <p:cNvPr id="10" name="日期預留位置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D0565B32-B448-4814-A34B-8E4078D6BFB9}" type="datetime2">
              <a:rPr lang="zh-TW" altLang="en-US" smtClean="0"/>
              <a:pPr/>
              <a:t>2024年11月30日</a:t>
            </a:fld>
            <a:endParaRPr lang="zh-TW" altLang="en-US" dirty="0"/>
          </a:p>
        </p:txBody>
      </p:sp>
      <p:sp>
        <p:nvSpPr>
          <p:cNvPr id="22" name="頁尾預留位置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r>
              <a:rPr lang="zh-TW" altLang="en-US" noProof="0" dirty="0"/>
              <a:t>新增頁尾</a:t>
            </a:r>
          </a:p>
        </p:txBody>
      </p:sp>
      <p:sp>
        <p:nvSpPr>
          <p:cNvPr id="18" name="投影片編號預留位置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細明體" panose="02020509000000000000" pitchFamily="49" charset="-120"/>
                <a:ea typeface="細明體" panose="02020509000000000000" pitchFamily="49" charset="-120"/>
              </a:defRPr>
            </a:lvl1pPr>
          </a:lstStyle>
          <a:p>
            <a:fld id="{401CF334-2D5C-4859-84A6-CA7E6E43FAEB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細明體" panose="02020509000000000000" pitchFamily="49" charset="-120"/>
          <a:ea typeface="細明體" panose="02020509000000000000" pitchFamily="49" charset="-120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0" y="1295253"/>
            <a:ext cx="12326224" cy="2484622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zh-TW" sz="4400" dirty="0"/>
              <a:t>HDL </a:t>
            </a:r>
            <a:r>
              <a:rPr lang="zh-TW" altLang="en-US" sz="4400" dirty="0"/>
              <a:t>作業六說明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  <a:sym typeface="新細明體" panose="02020500000000000000" pitchFamily="18" charset="-12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1"/>
          </p:nvPr>
        </p:nvSpPr>
        <p:spPr>
          <a:xfrm>
            <a:off x="859536" y="4539619"/>
            <a:ext cx="10472928" cy="1752600"/>
          </a:xfrm>
        </p:spPr>
        <p:txBody>
          <a:bodyPr rtlCol="0">
            <a:normAutofit/>
          </a:bodyPr>
          <a:lstStyle/>
          <a:p>
            <a:pPr algn="ctr" rtl="0"/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黃宥翔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	chris900623@gmail.com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郭昱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		ivan010517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@gmail.com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1475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預留位置 1"/>
          <p:cNvSpPr>
            <a:spLocks noGrp="1"/>
          </p:cNvSpPr>
          <p:nvPr>
            <p:ph idx="1"/>
          </p:nvPr>
        </p:nvSpPr>
        <p:spPr>
          <a:xfrm>
            <a:off x="609600" y="734736"/>
            <a:ext cx="10972800" cy="595856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這次作業不用做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VGG-16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前兩層只要做第一層即可。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667512" lvl="2" indent="0">
              <a:buNone/>
            </a:pPr>
            <a:endParaRPr lang="en-US" altLang="zh-TW" sz="17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  <p:pic>
        <p:nvPicPr>
          <p:cNvPr id="3" name="圖片 2" descr="一張含有 圖表, 文字, 螢幕擷取畫面, 行 的圖片&#10;&#10;自動產生的描述">
            <a:extLst>
              <a:ext uri="{FF2B5EF4-FFF2-40B4-BE49-F238E27FC236}">
                <a16:creationId xmlns:a16="http://schemas.microsoft.com/office/drawing/2014/main" id="{C640406A-6CD9-3A7B-6BC3-7F22C2537C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751" y="1841673"/>
            <a:ext cx="5798163" cy="428159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5A5C19F-13AE-16FD-9729-02DDC4319D59}"/>
              </a:ext>
            </a:extLst>
          </p:cNvPr>
          <p:cNvSpPr txBox="1"/>
          <p:nvPr/>
        </p:nvSpPr>
        <p:spPr>
          <a:xfrm>
            <a:off x="1999054" y="6223614"/>
            <a:ext cx="7869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effectLst/>
                <a:latin typeface="Calibri" panose="020F0502020204030204" pitchFamily="34" charset="0"/>
                <a:ea typeface="新細明體" panose="02020500000000000000" pitchFamily="18" charset="-120"/>
              </a:rPr>
              <a:t>First layer of VGG-16</a:t>
            </a:r>
            <a:endParaRPr lang="zh-TW" altLang="zh-TW" sz="1800" dirty="0">
              <a:effectLst/>
              <a:latin typeface="Calibri" panose="020F050202020403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470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預留位置 1"/>
          <p:cNvSpPr>
            <a:spLocks noGrp="1"/>
          </p:cNvSpPr>
          <p:nvPr>
            <p:ph idx="1"/>
          </p:nvPr>
        </p:nvSpPr>
        <p:spPr>
          <a:xfrm>
            <a:off x="609600" y="734736"/>
            <a:ext cx="10972800" cy="595856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運算流程不變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667512" lvl="2" indent="0">
              <a:buNone/>
            </a:pPr>
            <a:endParaRPr lang="en-US" altLang="zh-TW" sz="17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1DB9F8A-9828-FE98-F898-B7784F2C5F1B}"/>
              </a:ext>
            </a:extLst>
          </p:cNvPr>
          <p:cNvSpPr/>
          <p:nvPr/>
        </p:nvSpPr>
        <p:spPr>
          <a:xfrm>
            <a:off x="1867609" y="3051235"/>
            <a:ext cx="2270760" cy="13255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solidFill>
                  <a:schemeClr val="tx1"/>
                </a:solidFill>
              </a:rPr>
              <a:t>最終輸出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582CD0DD-2984-F74A-DB37-E693A0D22D48}"/>
              </a:ext>
            </a:extLst>
          </p:cNvPr>
          <p:cNvSpPr/>
          <p:nvPr/>
        </p:nvSpPr>
        <p:spPr>
          <a:xfrm>
            <a:off x="4732729" y="3051234"/>
            <a:ext cx="2270760" cy="13255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>
                <a:solidFill>
                  <a:schemeClr val="tx1"/>
                </a:solidFill>
              </a:rPr>
              <a:t>bias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2FE7841-1DAB-EDEE-1369-416EA369828B}"/>
              </a:ext>
            </a:extLst>
          </p:cNvPr>
          <p:cNvSpPr/>
          <p:nvPr/>
        </p:nvSpPr>
        <p:spPr>
          <a:xfrm>
            <a:off x="7597849" y="3051234"/>
            <a:ext cx="2270760" cy="132556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 err="1">
                <a:solidFill>
                  <a:schemeClr val="tx1"/>
                </a:solidFill>
              </a:rPr>
              <a:t>ReLU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3575D15B-2031-98F0-B008-23C20E018A4C}"/>
              </a:ext>
            </a:extLst>
          </p:cNvPr>
          <p:cNvSpPr/>
          <p:nvPr/>
        </p:nvSpPr>
        <p:spPr>
          <a:xfrm>
            <a:off x="4138369" y="3584635"/>
            <a:ext cx="594360" cy="3657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1E21083A-FEED-8C74-DCC7-81EA007B1211}"/>
              </a:ext>
            </a:extLst>
          </p:cNvPr>
          <p:cNvSpPr/>
          <p:nvPr/>
        </p:nvSpPr>
        <p:spPr>
          <a:xfrm>
            <a:off x="7003489" y="3584635"/>
            <a:ext cx="594360" cy="36576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75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預留位置 1"/>
          <p:cNvSpPr>
            <a:spLocks noGrp="1"/>
          </p:cNvSpPr>
          <p:nvPr>
            <p:ph idx="1"/>
          </p:nvPr>
        </p:nvSpPr>
        <p:spPr>
          <a:xfrm>
            <a:off x="609599" y="734736"/>
            <a:ext cx="11501535" cy="5958560"/>
          </a:xfrm>
        </p:spPr>
        <p:txBody>
          <a:bodyPr rtlCol="0">
            <a:norm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硬體設計只能用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種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Input Channel =1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Kernel 3*3 =9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Output Channel=4(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共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36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個乘法器、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1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個</a:t>
            </a:r>
            <a:r>
              <a:rPr lang="en-US" altLang="zh-TW" sz="20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linebuffer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)</a:t>
            </a:r>
          </a:p>
          <a:p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模型運算方式與作業五類似只多了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SRAM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input size 56x56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與限定架構設計。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667512" lvl="2" indent="0">
              <a:buNone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zh-TW" altLang="en-US" sz="2400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  <p:pic>
        <p:nvPicPr>
          <p:cNvPr id="8" name="圖片 7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B4F2F255-4787-48B5-BBC0-E03CA949B9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156" y="1847283"/>
            <a:ext cx="7298978" cy="464138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04AE06F-A14A-4782-1FC3-65BFE2C3C44A}"/>
              </a:ext>
            </a:extLst>
          </p:cNvPr>
          <p:cNvSpPr txBox="1"/>
          <p:nvPr/>
        </p:nvSpPr>
        <p:spPr>
          <a:xfrm>
            <a:off x="1889282" y="6488668"/>
            <a:ext cx="7869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endParaRPr lang="zh-TW" altLang="zh-TW" sz="18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729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預留位置 1"/>
          <p:cNvSpPr>
            <a:spLocks noGrp="1"/>
          </p:cNvSpPr>
          <p:nvPr>
            <p:ph idx="1"/>
          </p:nvPr>
        </p:nvSpPr>
        <p:spPr>
          <a:xfrm>
            <a:off x="609600" y="734736"/>
            <a:ext cx="10972800" cy="5958560"/>
          </a:xfrm>
        </p:spPr>
        <p:txBody>
          <a:bodyPr rtlCol="0">
            <a:norm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Memory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要有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Input SRAM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Weight SRAM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Output SRAM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Memory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Single –port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Dual port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Two Port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不指定，看自己設計。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Memory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種類用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SRAM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Register File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不指定，看自己設計。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High –Speed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High –Density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不指定，但推薦用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High –Density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，因為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memory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不用跑到那麼快。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High –Speed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速度快但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power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與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area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大。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667512" lvl="2" indent="0">
              <a:buNone/>
            </a:pPr>
            <a:endParaRPr lang="en-US" altLang="zh-TW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zh-TW" altLang="en-US" sz="2400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  <p:pic>
        <p:nvPicPr>
          <p:cNvPr id="8" name="圖片 7" descr="一張含有 文字, 螢幕擷取畫面, 圖表 的圖片&#10;&#10;自動產生的描述">
            <a:extLst>
              <a:ext uri="{FF2B5EF4-FFF2-40B4-BE49-F238E27FC236}">
                <a16:creationId xmlns:a16="http://schemas.microsoft.com/office/drawing/2014/main" id="{B4F2F255-4787-48B5-BBC0-E03CA949B9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740" y="2901813"/>
            <a:ext cx="5640639" cy="3586855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004AE06F-A14A-4782-1FC3-65BFE2C3C44A}"/>
              </a:ext>
            </a:extLst>
          </p:cNvPr>
          <p:cNvSpPr txBox="1"/>
          <p:nvPr/>
        </p:nvSpPr>
        <p:spPr>
          <a:xfrm>
            <a:off x="1889282" y="6488668"/>
            <a:ext cx="78695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dirty="0"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架構圖</a:t>
            </a:r>
            <a:endParaRPr lang="zh-TW" altLang="zh-TW" sz="1800" dirty="0"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292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預留位置 1"/>
          <p:cNvSpPr>
            <a:spLocks noGrp="1"/>
          </p:cNvSpPr>
          <p:nvPr>
            <p:ph idx="1"/>
          </p:nvPr>
        </p:nvSpPr>
        <p:spPr>
          <a:xfrm>
            <a:off x="609600" y="734736"/>
            <a:ext cx="10972800" cy="595856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作業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的第一層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Bias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Kernel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擺放方式以及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txt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內的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bias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kernel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數值與作業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一樣。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HW6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的貓圖也與作業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一樣。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667512" lvl="2" indent="0">
              <a:buNone/>
            </a:pPr>
            <a:endParaRPr lang="en-US" altLang="zh-TW" sz="17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84A358B-4290-A3F2-D417-A16D0AED0A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9477"/>
          <a:stretch/>
        </p:blipFill>
        <p:spPr>
          <a:xfrm>
            <a:off x="761335" y="2519635"/>
            <a:ext cx="6649378" cy="553503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8162C2E3-C19B-1B5E-E064-C6163BA486D4}"/>
              </a:ext>
            </a:extLst>
          </p:cNvPr>
          <p:cNvSpPr txBox="1"/>
          <p:nvPr/>
        </p:nvSpPr>
        <p:spPr>
          <a:xfrm>
            <a:off x="7754254" y="2966720"/>
            <a:ext cx="25226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EX:conv1_kernal_hex.txt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1-9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筆值為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VGG-16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第一層第一個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kernal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的第一個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channel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的參數。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10-18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筆值為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VGG-16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第一層第一個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kernal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的第二個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channel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的參數。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依此類推其他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bias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kernal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的檔案。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9AAC96C4-3B80-7DBD-0E81-0A3BAE4432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574" y="1977389"/>
            <a:ext cx="794956" cy="4299253"/>
          </a:xfrm>
          <a:prstGeom prst="rect">
            <a:avLst/>
          </a:prstGeom>
        </p:spPr>
      </p:pic>
      <p:pic>
        <p:nvPicPr>
          <p:cNvPr id="21" name="image4.png" descr="一張含有 文字, 螢幕擷取畫面, 正方形 的圖片&#10;&#10;自動產生的描述">
            <a:extLst>
              <a:ext uri="{FF2B5EF4-FFF2-40B4-BE49-F238E27FC236}">
                <a16:creationId xmlns:a16="http://schemas.microsoft.com/office/drawing/2014/main" id="{28002E81-C610-2FC7-D75A-C17DBA48AEC0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21631" y="3717768"/>
            <a:ext cx="1942289" cy="1931319"/>
          </a:xfrm>
          <a:prstGeom prst="rect">
            <a:avLst/>
          </a:prstGeom>
          <a:ln/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DF232BB-009A-E811-1F45-0BD1BBAD4B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577" y="3667799"/>
            <a:ext cx="2615624" cy="203061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48E4625-3D8A-2CF0-C5AF-25DC28E9AA00}"/>
              </a:ext>
            </a:extLst>
          </p:cNvPr>
          <p:cNvSpPr/>
          <p:nvPr/>
        </p:nvSpPr>
        <p:spPr>
          <a:xfrm>
            <a:off x="10271279" y="1906268"/>
            <a:ext cx="915546" cy="1473200"/>
          </a:xfrm>
          <a:prstGeom prst="rect">
            <a:avLst/>
          </a:prstGeom>
          <a:noFill/>
          <a:ln w="76200">
            <a:solidFill>
              <a:srgbClr val="FFCC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6A4DD9-735E-65B4-9483-CFB45AC1190F}"/>
              </a:ext>
            </a:extLst>
          </p:cNvPr>
          <p:cNvSpPr/>
          <p:nvPr/>
        </p:nvSpPr>
        <p:spPr>
          <a:xfrm>
            <a:off x="10271279" y="3354855"/>
            <a:ext cx="915546" cy="1379705"/>
          </a:xfrm>
          <a:prstGeom prst="rect">
            <a:avLst/>
          </a:pr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1E23644-55CC-36D9-166E-10453BD04653}"/>
              </a:ext>
            </a:extLst>
          </p:cNvPr>
          <p:cNvSpPr/>
          <p:nvPr/>
        </p:nvSpPr>
        <p:spPr>
          <a:xfrm>
            <a:off x="761335" y="2720953"/>
            <a:ext cx="1228165" cy="1665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DF0731A-6A8C-7D9C-A397-63CFF230B029}"/>
              </a:ext>
            </a:extLst>
          </p:cNvPr>
          <p:cNvSpPr txBox="1"/>
          <p:nvPr/>
        </p:nvSpPr>
        <p:spPr>
          <a:xfrm>
            <a:off x="5892151" y="3489091"/>
            <a:ext cx="1638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HDL_HW5_</a:t>
            </a:r>
            <a:r>
              <a:rPr lang="zh-TW" altLang="en-US" sz="1200" dirty="0"/>
              <a:t>所需檔案</a:t>
            </a:r>
            <a:endParaRPr lang="en-US" altLang="zh-TW" sz="1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61C013F4-53D9-80C0-8496-30D9475B43D3}"/>
              </a:ext>
            </a:extLst>
          </p:cNvPr>
          <p:cNvSpPr txBox="1"/>
          <p:nvPr/>
        </p:nvSpPr>
        <p:spPr>
          <a:xfrm>
            <a:off x="2921577" y="5889416"/>
            <a:ext cx="27208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VGG-16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第一層參數在</a:t>
            </a:r>
            <a:r>
              <a:rPr lang="en-US" altLang="zh-TW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txt</a:t>
            </a:r>
            <a:r>
              <a:rPr lang="zh-TW" altLang="en-US" sz="1200" dirty="0">
                <a:latin typeface="標楷體" panose="03000509000000000000" pitchFamily="65" charset="-120"/>
                <a:ea typeface="標楷體" panose="03000509000000000000" pitchFamily="65" charset="-120"/>
              </a:rPr>
              <a:t>中的擺放順序</a:t>
            </a:r>
            <a:endParaRPr lang="en-US" altLang="zh-TW" sz="1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368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預留位置 1"/>
          <p:cNvSpPr>
            <a:spLocks noGrp="1"/>
          </p:cNvSpPr>
          <p:nvPr>
            <p:ph idx="1"/>
          </p:nvPr>
        </p:nvSpPr>
        <p:spPr>
          <a:xfrm>
            <a:off x="609600" y="734736"/>
            <a:ext cx="10972800" cy="595856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作業六提供的範例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TB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是把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224x224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RGB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貓圖轉成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56x56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，可以整張轉完存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array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後再送給電路，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TB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可以做修改但是貓圖給硬體的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size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要為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58x58(padding)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，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TB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不要分兩個檔案寫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(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一個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tb1.v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檔做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224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轉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56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，一個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tb2.v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做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56x56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送給電路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)</a:t>
            </a: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667512" lvl="2" indent="0">
              <a:buNone/>
            </a:pPr>
            <a:endParaRPr lang="en-US" altLang="zh-TW" sz="17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  <p:pic>
        <p:nvPicPr>
          <p:cNvPr id="5" name="圖片 4" descr="一張含有 文字, 螢幕擷取畫面, 陳列, 字型 的圖片&#10;&#10;自動產生的描述">
            <a:extLst>
              <a:ext uri="{FF2B5EF4-FFF2-40B4-BE49-F238E27FC236}">
                <a16:creationId xmlns:a16="http://schemas.microsoft.com/office/drawing/2014/main" id="{4AF78DD9-5789-4207-BEC0-5C78BED43C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094" y="2441789"/>
            <a:ext cx="6386867" cy="416640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6F8999F-4FC7-455A-5187-8DA47893AFC3}"/>
              </a:ext>
            </a:extLst>
          </p:cNvPr>
          <p:cNvSpPr/>
          <p:nvPr/>
        </p:nvSpPr>
        <p:spPr>
          <a:xfrm>
            <a:off x="2092750" y="4085481"/>
            <a:ext cx="4205194" cy="7598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0B114C-F5DA-F39D-AB4E-FB57C643CCCA}"/>
              </a:ext>
            </a:extLst>
          </p:cNvPr>
          <p:cNvSpPr txBox="1"/>
          <p:nvPr/>
        </p:nvSpPr>
        <p:spPr>
          <a:xfrm>
            <a:off x="6532992" y="4003764"/>
            <a:ext cx="1057216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轉為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56x56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Pixel</a:t>
            </a:r>
          </a:p>
        </p:txBody>
      </p:sp>
    </p:spTree>
    <p:extLst>
      <p:ext uri="{BB962C8B-B14F-4D97-AF65-F5344CB8AC3E}">
        <p14:creationId xmlns:p14="http://schemas.microsoft.com/office/powerpoint/2010/main" val="3879093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預留位置 1"/>
          <p:cNvSpPr>
            <a:spLocks noGrp="1"/>
          </p:cNvSpPr>
          <p:nvPr>
            <p:ph idx="1"/>
          </p:nvPr>
        </p:nvSpPr>
        <p:spPr>
          <a:xfrm>
            <a:off x="609600" y="734736"/>
            <a:ext cx="10972800" cy="595856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TB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內轉好的貓圖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(224x224-&gt;56x56)</a:t>
            </a:r>
          </a:p>
          <a:p>
            <a:pPr marL="0" indent="0" rtl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667512" lvl="2" indent="0">
              <a:buNone/>
            </a:pPr>
            <a:endParaRPr lang="en-US" altLang="zh-TW" sz="17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  <p:pic>
        <p:nvPicPr>
          <p:cNvPr id="5" name="圖片 4" descr="一張含有 哺乳動物, 貓, 鬍鬚, 小型到中型大小的貓 的圖片&#10;&#10;自動產生的描述">
            <a:extLst>
              <a:ext uri="{FF2B5EF4-FFF2-40B4-BE49-F238E27FC236}">
                <a16:creationId xmlns:a16="http://schemas.microsoft.com/office/drawing/2014/main" id="{18A67FDA-5698-4534-04FD-3A408A3A2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453" y="3265995"/>
            <a:ext cx="533400" cy="533400"/>
          </a:xfrm>
          <a:prstGeom prst="rect">
            <a:avLst/>
          </a:prstGeom>
        </p:spPr>
      </p:pic>
      <p:pic>
        <p:nvPicPr>
          <p:cNvPr id="7" name="圖片 6" descr="一張含有 哺乳動物, 貓, 鬍鬚, 小型到中型大小的貓 的圖片&#10;&#10;自動產生的描述">
            <a:extLst>
              <a:ext uri="{FF2B5EF4-FFF2-40B4-BE49-F238E27FC236}">
                <a16:creationId xmlns:a16="http://schemas.microsoft.com/office/drawing/2014/main" id="{6A7C2D2F-90B5-6163-EB92-592EDDE497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549" y="2465895"/>
            <a:ext cx="2133600" cy="213360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4544302-B313-ABF9-4C04-9318A8402D63}"/>
              </a:ext>
            </a:extLst>
          </p:cNvPr>
          <p:cNvSpPr txBox="1"/>
          <p:nvPr/>
        </p:nvSpPr>
        <p:spPr>
          <a:xfrm>
            <a:off x="2568013" y="4669294"/>
            <a:ext cx="1674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Cat224.bmp</a:t>
            </a:r>
            <a:endParaRPr lang="zh-TW" altLang="zh-TW" sz="18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306213C-33F8-7E65-C64B-6154D94E0A6E}"/>
              </a:ext>
            </a:extLst>
          </p:cNvPr>
          <p:cNvSpPr txBox="1"/>
          <p:nvPr/>
        </p:nvSpPr>
        <p:spPr>
          <a:xfrm>
            <a:off x="6546128" y="4692741"/>
            <a:ext cx="1674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Cat56.bmp</a:t>
            </a:r>
            <a:endParaRPr lang="zh-TW" altLang="zh-TW" sz="18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58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預留位置 1"/>
          <p:cNvSpPr>
            <a:spLocks noGrp="1"/>
          </p:cNvSpPr>
          <p:nvPr>
            <p:ph idx="1"/>
          </p:nvPr>
        </p:nvSpPr>
        <p:spPr>
          <a:xfrm>
            <a:off x="609600" y="734736"/>
            <a:ext cx="10972800" cy="5958560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新細明體" panose="02020500000000000000" pitchFamily="18" charset="-120"/>
              </a:rPr>
              <a:t>第一層輸出的圖片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667512" lvl="2" indent="0">
              <a:buNone/>
            </a:pPr>
            <a:endParaRPr lang="en-US" altLang="zh-TW" sz="17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marL="0" indent="0" rtl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  <a:sym typeface="新細明體" panose="02020500000000000000" pitchFamily="18" charset="-120"/>
            </a:endParaRPr>
          </a:p>
          <a:p>
            <a:pPr rtl="0"/>
            <a:endParaRPr lang="zh-TW" altLang="en-US" dirty="0">
              <a:latin typeface="細明體" panose="02020509000000000000" pitchFamily="49" charset="-120"/>
              <a:ea typeface="細明體" panose="02020509000000000000" pitchFamily="49" charset="-120"/>
              <a:sym typeface="新細明體" panose="02020500000000000000" pitchFamily="18" charset="-120"/>
            </a:endParaRPr>
          </a:p>
        </p:txBody>
      </p:sp>
      <p:pic>
        <p:nvPicPr>
          <p:cNvPr id="4" name="圖片 3" descr="一張含有 螢幕擷取畫面, 文字 的圖片&#10;&#10;自動產生的描述">
            <a:extLst>
              <a:ext uri="{FF2B5EF4-FFF2-40B4-BE49-F238E27FC236}">
                <a16:creationId xmlns:a16="http://schemas.microsoft.com/office/drawing/2014/main" id="{681E3CD4-A598-6EB3-191E-9880562B9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267" y="1658649"/>
            <a:ext cx="8923998" cy="519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6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腦力激盪簡報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188_TF03460637.potx" id="{92B23FB3-097E-4224-B32B-2163A87D04FF}" vid="{E462AC03-3B71-4A9D-A494-FA1F0F6632F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商務腦力激盪簡報</Template>
  <TotalTime>8010</TotalTime>
  <Words>395</Words>
  <Application>Microsoft Office PowerPoint</Application>
  <PresentationFormat>寬螢幕</PresentationFormat>
  <Paragraphs>107</Paragraphs>
  <Slides>9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細明體</vt:lpstr>
      <vt:lpstr>微軟正黑體</vt:lpstr>
      <vt:lpstr>標楷體</vt:lpstr>
      <vt:lpstr>Calibri</vt:lpstr>
      <vt:lpstr>Times New Roman</vt:lpstr>
      <vt:lpstr>Wingdings 2</vt:lpstr>
      <vt:lpstr>腦力激盪簡報</vt:lpstr>
      <vt:lpstr>HDL 作業六說明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Survey on  Neuromorphic Computing:  Models and Hardware</dc:title>
  <dc:creator>韋竣 王</dc:creator>
  <cp:lastModifiedBy>M123040031</cp:lastModifiedBy>
  <cp:revision>646</cp:revision>
  <dcterms:created xsi:type="dcterms:W3CDTF">2022-09-04T07:02:23Z</dcterms:created>
  <dcterms:modified xsi:type="dcterms:W3CDTF">2024-11-30T01:18:15Z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