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28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9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7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2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9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4C57B-25CF-439F-AE28-5CB6CA13337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2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900623@gmail.com" TargetMode="External"/><Relationship Id="rId2" Type="http://schemas.openxmlformats.org/officeDocument/2006/relationships/hyperlink" Target="mailto:ivan01051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obaxterm.mobatek.net/download-home-edi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DE07B-BE67-196D-F3CD-B5B526BD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2196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MobaXtrem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工作站環境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B82E2-8CF3-A7B9-3A1E-DB9B05D3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23020"/>
            <a:ext cx="6858000" cy="1655762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郭昱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2"/>
              </a:rPr>
              <a:t>ivan010517@gmail.com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黃宥翔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chris900623@gmail.com</a:t>
            </a:r>
            <a:endParaRPr lang="en-US" altLang="zh-TW" b="0" i="0" dirty="0">
              <a:solidFill>
                <a:srgbClr val="222222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i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2024 ALU / HDL</a:t>
            </a:r>
            <a:endParaRPr lang="en-US" altLang="zh-TW" b="0" i="0" dirty="0">
              <a:solidFill>
                <a:srgbClr val="2222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00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EA88F-63D2-CE4B-94A9-201C2A5E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關閉連線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E150F-9675-BC25-682A-3C2A547B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0735"/>
            <a:ext cx="7886700" cy="466622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使用完畢後請務必輸入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關閉連線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以避免佔用伺服器資源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B227BB9-3494-2A41-DE97-3751506A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18" y="2444184"/>
            <a:ext cx="6144482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5EF64-5E51-14E5-05BB-413FB74D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X Tools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22C0D-598E-654D-39A0-55EFECEC7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請使用遠端程式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MobaXterm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連入伺服器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以方便使用圖形化介面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下載網址：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https://mobaxterm.mobatek.net/download-home-edition.html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43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4D2C3-1E96-BAD7-C390-05E8A344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SSH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790E350-97E6-07B8-090D-C3B2FDFAB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468" y="1565367"/>
            <a:ext cx="6808208" cy="5127082"/>
          </a:xfr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D0AF1E-90F8-4285-D95B-93DE2B3BE01A}"/>
              </a:ext>
            </a:extLst>
          </p:cNvPr>
          <p:cNvSpPr/>
          <p:nvPr/>
        </p:nvSpPr>
        <p:spPr>
          <a:xfrm>
            <a:off x="1095468" y="1819747"/>
            <a:ext cx="434568" cy="443619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24C14A4-DEBC-8AE3-C663-449F63CCE07D}"/>
              </a:ext>
            </a:extLst>
          </p:cNvPr>
          <p:cNvSpPr/>
          <p:nvPr/>
        </p:nvSpPr>
        <p:spPr>
          <a:xfrm>
            <a:off x="1453608" y="2392424"/>
            <a:ext cx="504732" cy="617476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1E3191B-6368-3015-84B2-5E4258439E21}"/>
              </a:ext>
            </a:extLst>
          </p:cNvPr>
          <p:cNvSpPr/>
          <p:nvPr/>
        </p:nvSpPr>
        <p:spPr>
          <a:xfrm>
            <a:off x="1658670" y="3402897"/>
            <a:ext cx="1861770" cy="308738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12D4637-DB76-907D-0D7C-40A958A270F5}"/>
              </a:ext>
            </a:extLst>
          </p:cNvPr>
          <p:cNvSpPr/>
          <p:nvPr/>
        </p:nvSpPr>
        <p:spPr>
          <a:xfrm>
            <a:off x="6606540" y="3402897"/>
            <a:ext cx="672088" cy="308738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5EEF5-D47F-A9B3-3D12-DD200009DB38}"/>
              </a:ext>
            </a:extLst>
          </p:cNvPr>
          <p:cNvSpPr/>
          <p:nvPr/>
        </p:nvSpPr>
        <p:spPr>
          <a:xfrm>
            <a:off x="1958340" y="4413370"/>
            <a:ext cx="960120" cy="308738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601B85F-58EE-F53B-1A0E-45C012341F0D}"/>
              </a:ext>
            </a:extLst>
          </p:cNvPr>
          <p:cNvSpPr/>
          <p:nvPr/>
        </p:nvSpPr>
        <p:spPr>
          <a:xfrm>
            <a:off x="3581400" y="5929750"/>
            <a:ext cx="685800" cy="349130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564E130-A2C6-DC38-22AD-1BA3D6214DC2}"/>
              </a:ext>
            </a:extLst>
          </p:cNvPr>
          <p:cNvSpPr txBox="1"/>
          <p:nvPr/>
        </p:nvSpPr>
        <p:spPr>
          <a:xfrm>
            <a:off x="721648" y="188368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FAD5CE-5F1C-76E9-5439-AA4C9DB83C68}"/>
              </a:ext>
            </a:extLst>
          </p:cNvPr>
          <p:cNvSpPr txBox="1"/>
          <p:nvPr/>
        </p:nvSpPr>
        <p:spPr>
          <a:xfrm>
            <a:off x="721648" y="25164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8A3C523-E215-2386-CCCA-BD5DBAF97015}"/>
              </a:ext>
            </a:extLst>
          </p:cNvPr>
          <p:cNvSpPr txBox="1"/>
          <p:nvPr/>
        </p:nvSpPr>
        <p:spPr>
          <a:xfrm>
            <a:off x="1312752" y="3372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DAFCD7C-21A7-6C4F-6BFF-D8E983E94971}"/>
              </a:ext>
            </a:extLst>
          </p:cNvPr>
          <p:cNvSpPr txBox="1"/>
          <p:nvPr/>
        </p:nvSpPr>
        <p:spPr>
          <a:xfrm>
            <a:off x="6296232" y="33693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FD8147-6EA8-ECE8-29F4-63F860CB231D}"/>
              </a:ext>
            </a:extLst>
          </p:cNvPr>
          <p:cNvSpPr txBox="1"/>
          <p:nvPr/>
        </p:nvSpPr>
        <p:spPr>
          <a:xfrm>
            <a:off x="1582917" y="44133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5.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BBE87A-6EE3-978D-73E1-C34CB8110513}"/>
              </a:ext>
            </a:extLst>
          </p:cNvPr>
          <p:cNvSpPr txBox="1"/>
          <p:nvPr/>
        </p:nvSpPr>
        <p:spPr>
          <a:xfrm>
            <a:off x="3204374" y="59196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6.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8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F9BFB-C5F5-817D-2354-6FEE809E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D297AE-35DE-9A27-606E-2D50304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Username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&lt;Student ID&gt;_HDL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&lt;Student ID&gt;_ALU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M123040033_HDL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Password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2024&lt;Student ID&gt;</a:t>
            </a:r>
          </a:p>
          <a:p>
            <a:pPr marL="457200" lvl="1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2024M123040033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輸入密碼時畫面不會顯示任何字元</a:t>
            </a:r>
            <a:b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看起來像沒反應是正常現象</a:t>
            </a:r>
            <a:b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可以連續按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back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以重新輸入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CDB771E-3CDF-8C45-1845-AA26655D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1714261"/>
            <a:ext cx="403916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7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535B6-E4FF-5D3F-8445-EBC18CC2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649E84-3372-121C-8245-E0F33506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為避免外部惡意攻擊，作業用伺服器有兩層防護：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僅允許校內網域聯入。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在校外請使用本校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外校生請額外告知，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並使用提供自己學校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VPN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連入。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分鐘內連線失敗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輸入錯誤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五次，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將會禁止連線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分鐘。</a:t>
            </a:r>
          </a:p>
        </p:txBody>
      </p:sp>
    </p:spTree>
    <p:extLst>
      <p:ext uri="{BB962C8B-B14F-4D97-AF65-F5344CB8AC3E}">
        <p14:creationId xmlns:p14="http://schemas.microsoft.com/office/powerpoint/2010/main" val="2035797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A617C-ED18-F329-9CD8-AC922153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登入成功畫面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41DE3D6-EDE1-6704-DA67-AAC940229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1547"/>
            <a:ext cx="7886700" cy="3799493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999063D1-92E0-5D20-C095-9D487B6C4CE5}"/>
              </a:ext>
            </a:extLst>
          </p:cNvPr>
          <p:cNvSpPr/>
          <p:nvPr/>
        </p:nvSpPr>
        <p:spPr>
          <a:xfrm>
            <a:off x="857251" y="3152775"/>
            <a:ext cx="2200274" cy="2748265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8E9285E-B9D1-CE32-676D-37274090F086}"/>
              </a:ext>
            </a:extLst>
          </p:cNvPr>
          <p:cNvSpPr/>
          <p:nvPr/>
        </p:nvSpPr>
        <p:spPr>
          <a:xfrm>
            <a:off x="3143249" y="3152775"/>
            <a:ext cx="5286375" cy="2748265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45B39CF-C57A-8F50-B22D-3161963F2ABF}"/>
              </a:ext>
            </a:extLst>
          </p:cNvPr>
          <p:cNvSpPr txBox="1"/>
          <p:nvPr/>
        </p:nvSpPr>
        <p:spPr>
          <a:xfrm>
            <a:off x="1403390" y="60230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檔案總管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FEEA722-216F-A078-5036-28806FBC2FA5}"/>
              </a:ext>
            </a:extLst>
          </p:cNvPr>
          <p:cNvSpPr txBox="1"/>
          <p:nvPr/>
        </p:nvSpPr>
        <p:spPr>
          <a:xfrm>
            <a:off x="5232438" y="60230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終端機</a:t>
            </a:r>
          </a:p>
        </p:txBody>
      </p:sp>
    </p:spTree>
    <p:extLst>
      <p:ext uri="{BB962C8B-B14F-4D97-AF65-F5344CB8AC3E}">
        <p14:creationId xmlns:p14="http://schemas.microsoft.com/office/powerpoint/2010/main" val="6776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6A793E-BFF8-7CDF-73BE-FB0E58EF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常用指令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69232D-B088-0B1A-48D7-D20A4331F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新增檔案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</a:t>
            </a: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touch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example.v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		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移動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修改檔名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mv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example.v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Homework1/.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//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複製檔案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cp </a:t>
            </a:r>
            <a:r>
              <a:rPr lang="en-US" altLang="zh-TW" dirty="0" err="1">
                <a:latin typeface="Consolas" panose="020B0609020204030204" pitchFamily="49" charset="0"/>
                <a:ea typeface="微軟正黑體" panose="020B0604030504040204" pitchFamily="34" charset="-120"/>
              </a:rPr>
              <a:t>example.v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 example2.v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807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C069F-D123-446E-87DD-16870EA6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4EBA60-881B-D68F-1EE6-A6D8385A3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可以使用自己電腦上的文字編輯器編寫程式碼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AF74C6-5B86-B54B-1FFC-E03216A0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07"/>
          <a:stretch/>
        </p:blipFill>
        <p:spPr>
          <a:xfrm>
            <a:off x="1149840" y="2337164"/>
            <a:ext cx="6844320" cy="42736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AFB922-DA8C-4AEB-D923-1F7F85F8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02" y="3701685"/>
            <a:ext cx="3724795" cy="2610214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A22FCD93-18EA-DAA6-EA92-90EA603CC0A6}"/>
              </a:ext>
            </a:extLst>
          </p:cNvPr>
          <p:cNvSpPr/>
          <p:nvPr/>
        </p:nvSpPr>
        <p:spPr>
          <a:xfrm>
            <a:off x="1533525" y="4400550"/>
            <a:ext cx="1847850" cy="276225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8452777-2B49-22BF-FFF8-5509633C5A9E}"/>
              </a:ext>
            </a:extLst>
          </p:cNvPr>
          <p:cNvSpPr/>
          <p:nvPr/>
        </p:nvSpPr>
        <p:spPr>
          <a:xfrm>
            <a:off x="2209799" y="4912089"/>
            <a:ext cx="2580755" cy="276225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6D797ED-D225-9A86-D6A8-290CEDB1A061}"/>
              </a:ext>
            </a:extLst>
          </p:cNvPr>
          <p:cNvSpPr/>
          <p:nvPr/>
        </p:nvSpPr>
        <p:spPr>
          <a:xfrm>
            <a:off x="4950403" y="4150089"/>
            <a:ext cx="3724794" cy="640986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DBD604-7CA2-0260-83BC-DB10223EDCF8}"/>
              </a:ext>
            </a:extLst>
          </p:cNvPr>
          <p:cNvSpPr txBox="1"/>
          <p:nvPr/>
        </p:nvSpPr>
        <p:spPr>
          <a:xfrm>
            <a:off x="1182760" y="43539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700E1D-DD7D-5DDC-1897-A1045527E259}"/>
              </a:ext>
            </a:extLst>
          </p:cNvPr>
          <p:cNvSpPr txBox="1"/>
          <p:nvPr/>
        </p:nvSpPr>
        <p:spPr>
          <a:xfrm>
            <a:off x="1758286" y="48655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94F32B-80E3-B3BC-2515-D0CFBDF98329}"/>
              </a:ext>
            </a:extLst>
          </p:cNvPr>
          <p:cNvSpPr txBox="1"/>
          <p:nvPr/>
        </p:nvSpPr>
        <p:spPr>
          <a:xfrm>
            <a:off x="8213438" y="37489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CADD818-CA60-49B5-9E87-0ECDA81F3D1B}"/>
              </a:ext>
            </a:extLst>
          </p:cNvPr>
          <p:cNvSpPr/>
          <p:nvPr/>
        </p:nvSpPr>
        <p:spPr>
          <a:xfrm>
            <a:off x="6429464" y="5663500"/>
            <a:ext cx="2085886" cy="560776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946683-CC62-DF44-1FA2-3B9126F3F4C6}"/>
              </a:ext>
            </a:extLst>
          </p:cNvPr>
          <p:cNvSpPr txBox="1"/>
          <p:nvPr/>
        </p:nvSpPr>
        <p:spPr>
          <a:xfrm>
            <a:off x="5967704" y="57592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6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F0A9B-C68D-E587-BE81-F3C0D619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儲存檔案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6A2A31-04FE-DA79-3408-21366AC4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66657"/>
            <a:ext cx="7886700" cy="3069274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5EFCEE0-B197-E684-766B-A3F10EAF8E71}"/>
              </a:ext>
            </a:extLst>
          </p:cNvPr>
          <p:cNvSpPr/>
          <p:nvPr/>
        </p:nvSpPr>
        <p:spPr>
          <a:xfrm>
            <a:off x="5362575" y="4972050"/>
            <a:ext cx="1581150" cy="276225"/>
          </a:xfrm>
          <a:prstGeom prst="roundRect">
            <a:avLst>
              <a:gd name="adj" fmla="val 9544"/>
            </a:avLst>
          </a:prstGeom>
          <a:noFill/>
          <a:ln w="381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8FE6C5-732F-1463-0D90-480B2A9400ED}"/>
              </a:ext>
            </a:extLst>
          </p:cNvPr>
          <p:cNvSpPr txBox="1"/>
          <p:nvPr/>
        </p:nvSpPr>
        <p:spPr>
          <a:xfrm>
            <a:off x="5062829" y="52074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BCCCF1-9CD6-83BB-AB9A-FB1866CE899D}"/>
              </a:ext>
            </a:extLst>
          </p:cNvPr>
          <p:cNvSpPr txBox="1"/>
          <p:nvPr/>
        </p:nvSpPr>
        <p:spPr>
          <a:xfrm>
            <a:off x="628650" y="19177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Ctrl+S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98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</TotalTime>
  <Words>277</Words>
  <Application>Microsoft Office PowerPoint</Application>
  <PresentationFormat>如螢幕大小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Aptos</vt:lpstr>
      <vt:lpstr>Aptos Display</vt:lpstr>
      <vt:lpstr>Arial</vt:lpstr>
      <vt:lpstr>Consolas</vt:lpstr>
      <vt:lpstr>Office 佈景主題</vt:lpstr>
      <vt:lpstr>MobaXtrem &amp; 工作站環境</vt:lpstr>
      <vt:lpstr>X Tools</vt:lpstr>
      <vt:lpstr>SSH</vt:lpstr>
      <vt:lpstr>Login</vt:lpstr>
      <vt:lpstr>Security</vt:lpstr>
      <vt:lpstr>登入成功畫面</vt:lpstr>
      <vt:lpstr>常用指令</vt:lpstr>
      <vt:lpstr>編輯檔案</vt:lpstr>
      <vt:lpstr>儲存檔案</vt:lpstr>
      <vt:lpstr>關閉連線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Kuo</dc:creator>
  <cp:lastModifiedBy>Ivan Kuo</cp:lastModifiedBy>
  <cp:revision>7</cp:revision>
  <dcterms:created xsi:type="dcterms:W3CDTF">2024-09-20T05:33:17Z</dcterms:created>
  <dcterms:modified xsi:type="dcterms:W3CDTF">2024-09-21T08:18:58Z</dcterms:modified>
</cp:coreProperties>
</file>