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CE7AD-EDE2-4835-8790-69E9E590004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A302F-EA79-45ED-8A00-B6B972B6F0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738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A302F-EA79-45ED-8A00-B6B972B6F07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7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A302F-EA79-45ED-8A00-B6B972B6F07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321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A302F-EA79-45ED-8A00-B6B972B6F07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09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5A2-1961-4DF0-86CF-2A771F51A1A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2936-C1D2-46C5-8400-9556E78B7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58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5A2-1961-4DF0-86CF-2A771F51A1A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2936-C1D2-46C5-8400-9556E78B7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32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5A2-1961-4DF0-86CF-2A771F51A1A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2936-C1D2-46C5-8400-9556E78B7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30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5A2-1961-4DF0-86CF-2A771F51A1A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2936-C1D2-46C5-8400-9556E78B7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93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5A2-1961-4DF0-86CF-2A771F51A1A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2936-C1D2-46C5-8400-9556E78B7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89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5A2-1961-4DF0-86CF-2A771F51A1A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2936-C1D2-46C5-8400-9556E78B7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81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5A2-1961-4DF0-86CF-2A771F51A1A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2936-C1D2-46C5-8400-9556E78B7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94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5A2-1961-4DF0-86CF-2A771F51A1A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2936-C1D2-46C5-8400-9556E78B7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85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5A2-1961-4DF0-86CF-2A771F51A1A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2936-C1D2-46C5-8400-9556E78B7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05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5A2-1961-4DF0-86CF-2A771F51A1A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2936-C1D2-46C5-8400-9556E78B7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1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F5A2-1961-4DF0-86CF-2A771F51A1A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2936-C1D2-46C5-8400-9556E78B7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73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84F5A2-1961-4DF0-86CF-2A771F51A1AD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882936-C1D2-46C5-8400-9556E78B7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22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900623@gmail.com" TargetMode="External"/><Relationship Id="rId2" Type="http://schemas.openxmlformats.org/officeDocument/2006/relationships/hyperlink" Target="mailto:ivan01051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66A39-055B-E0B9-050A-8E99F7A8D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987910"/>
          </a:xfrm>
        </p:spPr>
        <p:txBody>
          <a:bodyPr>
            <a:normAutofit/>
          </a:bodyPr>
          <a:lstStyle/>
          <a:p>
            <a:r>
              <a:rPr lang="en-US" altLang="zh-TW" dirty="0"/>
              <a:t>VCS</a:t>
            </a:r>
            <a:r>
              <a:rPr lang="zh-TW" altLang="en-US" dirty="0"/>
              <a:t> </a:t>
            </a:r>
            <a:r>
              <a:rPr lang="en-US" altLang="zh-TW" dirty="0"/>
              <a:t>simulation</a:t>
            </a:r>
            <a:br>
              <a:rPr lang="en-US" altLang="zh-TW" dirty="0"/>
            </a:br>
            <a:r>
              <a:rPr lang="en-US" altLang="zh-TW" dirty="0"/>
              <a:t>&amp;</a:t>
            </a:r>
            <a:br>
              <a:rPr lang="en-US" altLang="zh-TW" dirty="0"/>
            </a:br>
            <a:r>
              <a:rPr lang="en-US" altLang="zh-TW" dirty="0" err="1"/>
              <a:t>nWave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8C0022-3CC1-4349-BC97-E45CD5AE6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202238"/>
            <a:ext cx="6858000" cy="1655762"/>
          </a:xfrm>
        </p:spPr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郭昱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hlinkClick r:id="rId2"/>
              </a:rPr>
              <a:t>ivan010517@gmail.com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黃宥翔 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chris900623@gmail.com</a:t>
            </a:r>
            <a:endParaRPr lang="en-US" altLang="zh-TW" b="0" i="0" dirty="0">
              <a:solidFill>
                <a:srgbClr val="222222"/>
              </a:solidFill>
              <a:effectLst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b="0" i="0">
                <a:solidFill>
                  <a:srgbClr val="2222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2024 ALU / HDL</a:t>
            </a:r>
            <a:endParaRPr lang="en-US" altLang="zh-TW" b="0" i="0" dirty="0">
              <a:solidFill>
                <a:srgbClr val="22222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8513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C7223-2850-38FD-D06E-2E2169EB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VCS Post-Simulation - TB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06E7D0-3710-61C3-B325-CBC4EC6E0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3" y="2434616"/>
            <a:ext cx="8840434" cy="28578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BEED9C1-B3FE-867B-A6A3-4AB0BFC3DD3D}"/>
              </a:ext>
            </a:extLst>
          </p:cNvPr>
          <p:cNvSpPr/>
          <p:nvPr/>
        </p:nvSpPr>
        <p:spPr>
          <a:xfrm>
            <a:off x="2163777" y="3886608"/>
            <a:ext cx="4399985" cy="30514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8492D1-86B7-1DFF-D16A-25E948C17D1B}"/>
              </a:ext>
            </a:extLst>
          </p:cNvPr>
          <p:cNvSpPr txBox="1"/>
          <p:nvPr/>
        </p:nvSpPr>
        <p:spPr>
          <a:xfrm>
            <a:off x="628650" y="3653271"/>
            <a:ext cx="216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SDF File path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3080F5A-184C-D0BA-EE8B-25064090E607}"/>
              </a:ext>
            </a:extLst>
          </p:cNvPr>
          <p:cNvSpPr txBox="1"/>
          <p:nvPr/>
        </p:nvSpPr>
        <p:spPr>
          <a:xfrm>
            <a:off x="425513" y="1811169"/>
            <a:ext cx="407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SDF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Standard Delay Format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019A4DB-ACC0-4AF0-7534-E14D50D96C30}"/>
              </a:ext>
            </a:extLst>
          </p:cNvPr>
          <p:cNvSpPr txBox="1"/>
          <p:nvPr/>
        </p:nvSpPr>
        <p:spPr>
          <a:xfrm>
            <a:off x="7340448" y="3580847"/>
            <a:ext cx="165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Module Name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1F3A3E-961A-1905-B89F-CF422BE46E54}"/>
              </a:ext>
            </a:extLst>
          </p:cNvPr>
          <p:cNvSpPr/>
          <p:nvPr/>
        </p:nvSpPr>
        <p:spPr>
          <a:xfrm>
            <a:off x="6698054" y="3885523"/>
            <a:ext cx="771055" cy="305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2DEC23F-01AA-7667-F5CA-3A776EB31138}"/>
              </a:ext>
            </a:extLst>
          </p:cNvPr>
          <p:cNvSpPr/>
          <p:nvPr/>
        </p:nvSpPr>
        <p:spPr>
          <a:xfrm>
            <a:off x="1508910" y="2391357"/>
            <a:ext cx="771055" cy="2522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內容版面配置區 4">
            <a:extLst>
              <a:ext uri="{FF2B5EF4-FFF2-40B4-BE49-F238E27FC236}">
                <a16:creationId xmlns:a16="http://schemas.microsoft.com/office/drawing/2014/main" id="{8D4CDC62-2A9D-BBDB-8B67-8E134CEC1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28205" y="5546630"/>
            <a:ext cx="7087589" cy="1114581"/>
          </a:xfrm>
        </p:spPr>
      </p:pic>
    </p:spTree>
    <p:extLst>
      <p:ext uri="{BB962C8B-B14F-4D97-AF65-F5344CB8AC3E}">
        <p14:creationId xmlns:p14="http://schemas.microsoft.com/office/powerpoint/2010/main" val="373121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62F41-F56E-0E63-8BF9-CA4B7539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VCS Simulation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73E66B-3612-DA2D-716A-334359D9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Testbench</a:t>
            </a:r>
            <a:r>
              <a:rPr lang="zh-TW" altLang="en-US" dirty="0"/>
              <a:t>提供測試訊號</a:t>
            </a:r>
            <a:endParaRPr lang="en-US" altLang="zh-TW" dirty="0"/>
          </a:p>
          <a:p>
            <a:r>
              <a:rPr lang="zh-TW" altLang="en-US" dirty="0"/>
              <a:t>模擬電路訊號與運作狀況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輸入檔案</a:t>
            </a:r>
            <a:endParaRPr lang="en-US" altLang="zh-TW" dirty="0"/>
          </a:p>
          <a:p>
            <a:pPr lvl="1"/>
            <a:r>
              <a:rPr lang="en-US" altLang="zh-TW" dirty="0"/>
              <a:t>Testbench</a:t>
            </a:r>
          </a:p>
          <a:p>
            <a:pPr lvl="1"/>
            <a:r>
              <a:rPr lang="en-US" altLang="zh-TW" dirty="0"/>
              <a:t>Your Design</a:t>
            </a:r>
          </a:p>
          <a:p>
            <a:r>
              <a:rPr lang="zh-TW" altLang="en-US" dirty="0"/>
              <a:t>輸出檔案</a:t>
            </a:r>
            <a:endParaRPr lang="en-US" altLang="zh-TW" dirty="0"/>
          </a:p>
          <a:p>
            <a:pPr lvl="1"/>
            <a:r>
              <a:rPr lang="en-US" altLang="zh-TW" dirty="0" err="1"/>
              <a:t>fsdb</a:t>
            </a:r>
            <a:r>
              <a:rPr lang="en-US" altLang="zh-TW" dirty="0"/>
              <a:t> Waveform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334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C7223-2850-38FD-D06E-2E2169EB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VCS Pre-Simulation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55E4D6-0097-DEEC-F318-BA609D345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輸入</a:t>
            </a:r>
            <a:r>
              <a:rPr lang="en-US" altLang="zh-TW" dirty="0" err="1"/>
              <a:t>tcsh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編輯</a:t>
            </a:r>
            <a:r>
              <a:rPr lang="en-US" altLang="zh-TW" dirty="0"/>
              <a:t>sim.sh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07CF61-E02B-E16C-8F66-36598E995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924" y="1825625"/>
            <a:ext cx="3772426" cy="12193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2C4D1D5-C78D-12A2-5986-78FB58952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674" y="3338465"/>
            <a:ext cx="5441133" cy="322545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19AED48-DB28-EA36-EEE6-7DF0DCB2F524}"/>
              </a:ext>
            </a:extLst>
          </p:cNvPr>
          <p:cNvSpPr/>
          <p:nvPr/>
        </p:nvSpPr>
        <p:spPr>
          <a:xfrm>
            <a:off x="3856776" y="4331494"/>
            <a:ext cx="2544024" cy="159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4238F22-AF0A-1070-AB2F-DF2D1175607F}"/>
              </a:ext>
            </a:extLst>
          </p:cNvPr>
          <p:cNvSpPr/>
          <p:nvPr/>
        </p:nvSpPr>
        <p:spPr>
          <a:xfrm>
            <a:off x="3855685" y="4521995"/>
            <a:ext cx="3269392" cy="1464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7A5624A-9005-CA3D-D51A-68B13B597632}"/>
              </a:ext>
            </a:extLst>
          </p:cNvPr>
          <p:cNvSpPr txBox="1"/>
          <p:nvPr/>
        </p:nvSpPr>
        <p:spPr>
          <a:xfrm>
            <a:off x="2080578" y="4226340"/>
            <a:ext cx="125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testbench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435A2D5-3A13-9F57-8A0E-98BD79B27C82}"/>
              </a:ext>
            </a:extLst>
          </p:cNvPr>
          <p:cNvSpPr txBox="1"/>
          <p:nvPr/>
        </p:nvSpPr>
        <p:spPr>
          <a:xfrm>
            <a:off x="1905000" y="5069563"/>
            <a:ext cx="142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Your Design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F9960ED-C003-01D8-4FA1-6E99C78654DA}"/>
              </a:ext>
            </a:extLst>
          </p:cNvPr>
          <p:cNvSpPr/>
          <p:nvPr/>
        </p:nvSpPr>
        <p:spPr>
          <a:xfrm flipV="1">
            <a:off x="6722269" y="6138862"/>
            <a:ext cx="774000" cy="192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8424014-B138-A9B9-E73C-71C2C051F46E}"/>
              </a:ext>
            </a:extLst>
          </p:cNvPr>
          <p:cNvSpPr txBox="1"/>
          <p:nvPr/>
        </p:nvSpPr>
        <p:spPr>
          <a:xfrm>
            <a:off x="1992789" y="5912786"/>
            <a:ext cx="1426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Output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Waveform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6B23435-0976-1DA5-1647-98F822182228}"/>
              </a:ext>
            </a:extLst>
          </p:cNvPr>
          <p:cNvSpPr txBox="1"/>
          <p:nvPr/>
        </p:nvSpPr>
        <p:spPr>
          <a:xfrm>
            <a:off x="7239000" y="4931063"/>
            <a:ext cx="1426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建議使用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zh-TW" altLang="en-US" dirty="0">
                <a:solidFill>
                  <a:schemeClr val="bg1"/>
                </a:solidFill>
              </a:rPr>
              <a:t>絕對路徑</a:t>
            </a:r>
          </a:p>
        </p:txBody>
      </p:sp>
    </p:spTree>
    <p:extLst>
      <p:ext uri="{BB962C8B-B14F-4D97-AF65-F5344CB8AC3E}">
        <p14:creationId xmlns:p14="http://schemas.microsoft.com/office/powerpoint/2010/main" val="207183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5DA26-E85F-CA48-3121-282C2DB7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VCS Pre-Simulation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634332-30B3-0748-5540-D44202BD8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3.  source sim.sh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09799AD-074F-C82F-7747-19E37136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733"/>
          <a:stretch/>
        </p:blipFill>
        <p:spPr>
          <a:xfrm>
            <a:off x="4544410" y="2931296"/>
            <a:ext cx="4599590" cy="365307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55E362D-A7FE-9473-2115-2DBD6C314B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795"/>
          <a:stretch/>
        </p:blipFill>
        <p:spPr>
          <a:xfrm>
            <a:off x="0" y="3182293"/>
            <a:ext cx="4544410" cy="313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3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9E2E9C-3FF4-702E-3740-D34A3C6C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25" y="0"/>
            <a:ext cx="7886700" cy="1325563"/>
          </a:xfrm>
        </p:spPr>
        <p:txBody>
          <a:bodyPr/>
          <a:lstStyle/>
          <a:p>
            <a:r>
              <a:rPr lang="en-US" altLang="zh-TW" dirty="0" err="1"/>
              <a:t>nWave</a:t>
            </a:r>
            <a:r>
              <a:rPr lang="en-US" altLang="zh-TW" dirty="0"/>
              <a:t> – Select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B7D2D4-C31A-1CB7-4422-70A7C1F34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608" y="1128508"/>
            <a:ext cx="7886700" cy="4351338"/>
          </a:xfrm>
        </p:spPr>
        <p:txBody>
          <a:bodyPr/>
          <a:lstStyle/>
          <a:p>
            <a:r>
              <a:rPr lang="en-US" altLang="zh-TW" dirty="0" err="1"/>
              <a:t>nWave</a:t>
            </a:r>
            <a:r>
              <a:rPr lang="en-US" altLang="zh-TW" dirty="0"/>
              <a:t> &amp;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E10AA61-97DA-CA44-383B-225061E4A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608" y="1593410"/>
            <a:ext cx="7686391" cy="527591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46FD2C4-C4BF-F417-5710-74F6EF2527E0}"/>
              </a:ext>
            </a:extLst>
          </p:cNvPr>
          <p:cNvSpPr/>
          <p:nvPr/>
        </p:nvSpPr>
        <p:spPr>
          <a:xfrm>
            <a:off x="3213980" y="4481127"/>
            <a:ext cx="606582" cy="217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87BEF2-0BE4-9B41-4B77-C09680DF3D65}"/>
              </a:ext>
            </a:extLst>
          </p:cNvPr>
          <p:cNvSpPr/>
          <p:nvPr/>
        </p:nvSpPr>
        <p:spPr>
          <a:xfrm>
            <a:off x="1520982" y="1998969"/>
            <a:ext cx="280658" cy="273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03C845-A743-ED42-54FD-76DC88527A92}"/>
              </a:ext>
            </a:extLst>
          </p:cNvPr>
          <p:cNvSpPr/>
          <p:nvPr/>
        </p:nvSpPr>
        <p:spPr>
          <a:xfrm>
            <a:off x="5477347" y="3845877"/>
            <a:ext cx="905346" cy="210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221B0D-BA67-9144-3AD5-6279130361EC}"/>
              </a:ext>
            </a:extLst>
          </p:cNvPr>
          <p:cNvSpPr/>
          <p:nvPr/>
        </p:nvSpPr>
        <p:spPr>
          <a:xfrm>
            <a:off x="4010684" y="5537617"/>
            <a:ext cx="4327557" cy="210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93E455-91D6-0162-E077-40D14E0A215F}"/>
              </a:ext>
            </a:extLst>
          </p:cNvPr>
          <p:cNvSpPr/>
          <p:nvPr/>
        </p:nvSpPr>
        <p:spPr>
          <a:xfrm>
            <a:off x="6981354" y="6541294"/>
            <a:ext cx="905346" cy="276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4DD05D2-81CA-0E5D-E8BC-34A79EBFC4A2}"/>
              </a:ext>
            </a:extLst>
          </p:cNvPr>
          <p:cNvSpPr txBox="1"/>
          <p:nvPr/>
        </p:nvSpPr>
        <p:spPr>
          <a:xfrm>
            <a:off x="3013671" y="411179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88F10FA-F7C6-40B6-E937-5AC64CED8C1B}"/>
              </a:ext>
            </a:extLst>
          </p:cNvPr>
          <p:cNvSpPr txBox="1"/>
          <p:nvPr/>
        </p:nvSpPr>
        <p:spPr>
          <a:xfrm>
            <a:off x="1048895" y="19510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48B62AA-D248-865E-676B-7898768E26FD}"/>
              </a:ext>
            </a:extLst>
          </p:cNvPr>
          <p:cNvSpPr txBox="1"/>
          <p:nvPr/>
        </p:nvSpPr>
        <p:spPr>
          <a:xfrm>
            <a:off x="6414380" y="37662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773C0BA-BECE-C239-2F1E-951C9CA07938}"/>
              </a:ext>
            </a:extLst>
          </p:cNvPr>
          <p:cNvSpPr txBox="1"/>
          <p:nvPr/>
        </p:nvSpPr>
        <p:spPr>
          <a:xfrm>
            <a:off x="4010684" y="574431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4949B02-063E-46E2-6FB5-6E75C8C82916}"/>
              </a:ext>
            </a:extLst>
          </p:cNvPr>
          <p:cNvSpPr txBox="1"/>
          <p:nvPr/>
        </p:nvSpPr>
        <p:spPr>
          <a:xfrm>
            <a:off x="6588485" y="646568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5.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15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8F0DE-C972-6BEE-68C7-8A6C3663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altLang="zh-TW" dirty="0" err="1"/>
              <a:t>nWave</a:t>
            </a:r>
            <a:r>
              <a:rPr lang="en-US" altLang="zh-TW" dirty="0"/>
              <a:t> – Select Signal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C98E6A-DB98-4461-664F-B6C0E8B07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304" y="1186005"/>
            <a:ext cx="7932888" cy="5395094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875A81A-EEA0-9B8B-76C1-2C0F97B68AA3}"/>
              </a:ext>
            </a:extLst>
          </p:cNvPr>
          <p:cNvSpPr/>
          <p:nvPr/>
        </p:nvSpPr>
        <p:spPr>
          <a:xfrm>
            <a:off x="1050202" y="1567624"/>
            <a:ext cx="280658" cy="273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69CA43F-9746-19AA-8EEF-8B6C9E875141}"/>
              </a:ext>
            </a:extLst>
          </p:cNvPr>
          <p:cNvSpPr txBox="1"/>
          <p:nvPr/>
        </p:nvSpPr>
        <p:spPr>
          <a:xfrm>
            <a:off x="994856" y="184107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5D8EE4-3FF0-37BF-E051-863DFD15B6FF}"/>
              </a:ext>
            </a:extLst>
          </p:cNvPr>
          <p:cNvSpPr txBox="1"/>
          <p:nvPr/>
        </p:nvSpPr>
        <p:spPr>
          <a:xfrm>
            <a:off x="4335303" y="376866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68005D-6AAC-75F6-B97F-860F42C8E113}"/>
              </a:ext>
            </a:extLst>
          </p:cNvPr>
          <p:cNvSpPr/>
          <p:nvPr/>
        </p:nvSpPr>
        <p:spPr>
          <a:xfrm>
            <a:off x="4819000" y="4074059"/>
            <a:ext cx="1853403" cy="280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DB174B-465F-712A-4B65-ADAB5BCF8900}"/>
              </a:ext>
            </a:extLst>
          </p:cNvPr>
          <p:cNvSpPr/>
          <p:nvPr/>
        </p:nvSpPr>
        <p:spPr>
          <a:xfrm>
            <a:off x="4819000" y="4463358"/>
            <a:ext cx="1853403" cy="280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605D23-7FD2-975D-5455-D68CD3E6A5DB}"/>
              </a:ext>
            </a:extLst>
          </p:cNvPr>
          <p:cNvSpPr/>
          <p:nvPr/>
        </p:nvSpPr>
        <p:spPr>
          <a:xfrm>
            <a:off x="4818999" y="4852270"/>
            <a:ext cx="1853403" cy="280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A1CC06E-2A7B-CF2A-2489-61E810A99941}"/>
              </a:ext>
            </a:extLst>
          </p:cNvPr>
          <p:cNvSpPr txBox="1"/>
          <p:nvPr/>
        </p:nvSpPr>
        <p:spPr>
          <a:xfrm>
            <a:off x="1408388" y="271958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6C7B04-01B0-7D4D-6DCC-38FEDC911027}"/>
              </a:ext>
            </a:extLst>
          </p:cNvPr>
          <p:cNvSpPr/>
          <p:nvPr/>
        </p:nvSpPr>
        <p:spPr>
          <a:xfrm>
            <a:off x="1648728" y="2569465"/>
            <a:ext cx="1248381" cy="209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EA86C43-D966-F614-662A-FD12F61E924B}"/>
              </a:ext>
            </a:extLst>
          </p:cNvPr>
          <p:cNvSpPr/>
          <p:nvPr/>
        </p:nvSpPr>
        <p:spPr>
          <a:xfrm>
            <a:off x="6229782" y="6195852"/>
            <a:ext cx="850028" cy="280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ABB8B71-4BB1-1DE7-9D66-FEE72D88538D}"/>
              </a:ext>
            </a:extLst>
          </p:cNvPr>
          <p:cNvSpPr txBox="1"/>
          <p:nvPr/>
        </p:nvSpPr>
        <p:spPr>
          <a:xfrm>
            <a:off x="5800929" y="61515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3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35783-D63A-846E-F01A-1DAC4B67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altLang="zh-TW" dirty="0" err="1"/>
              <a:t>nWave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TW" altLang="en-US" dirty="0"/>
              <a:t>常用操作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A4AD64-1994-7519-2834-A66BDB25F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4968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縮放 ： </a:t>
            </a:r>
            <a:r>
              <a:rPr lang="en-US" altLang="zh-TW" dirty="0"/>
              <a:t>Ctrl + </a:t>
            </a:r>
            <a:r>
              <a:rPr lang="zh-TW" altLang="en-US" dirty="0"/>
              <a:t>滑鼠滾輪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調整信號位置 ： 按住滑鼠中鍵拖曳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調整數值表示 ： 右鍵</a:t>
            </a:r>
            <a:r>
              <a:rPr lang="en-US" altLang="zh-TW" dirty="0"/>
              <a:t>&gt;Set Radix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8CF487-19E0-72E9-516A-B0E6ABA2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036" y="4048498"/>
            <a:ext cx="5315692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5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5FEEF-3905-9823-17EC-ECD5AAFF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nWave</a:t>
            </a:r>
            <a:r>
              <a:rPr lang="en-US" altLang="zh-TW" dirty="0"/>
              <a:t> - Reload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78385A-BDA1-910E-1912-5F9C2AC6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重新執行</a:t>
            </a:r>
            <a:r>
              <a:rPr lang="en-US" altLang="zh-TW" dirty="0"/>
              <a:t>VCS</a:t>
            </a:r>
            <a:r>
              <a:rPr lang="zh-TW" altLang="en-US" dirty="0"/>
              <a:t>模擬後，不必重開</a:t>
            </a:r>
            <a:r>
              <a:rPr lang="en-US" altLang="zh-TW" dirty="0" err="1"/>
              <a:t>nWave</a:t>
            </a:r>
            <a:r>
              <a:rPr lang="zh-TW" altLang="en-US" dirty="0"/>
              <a:t>和</a:t>
            </a:r>
            <a:r>
              <a:rPr lang="en-US" altLang="zh-TW" dirty="0" err="1"/>
              <a:t>fsdb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AD8BC4-5FE1-6975-47F9-3110DE27B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628" y="2577553"/>
            <a:ext cx="5334744" cy="39153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4A0D88D-983C-819F-6F78-FA1C9925C882}"/>
              </a:ext>
            </a:extLst>
          </p:cNvPr>
          <p:cNvSpPr/>
          <p:nvPr/>
        </p:nvSpPr>
        <p:spPr>
          <a:xfrm>
            <a:off x="1883120" y="2738276"/>
            <a:ext cx="377026" cy="294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482C961-EFB5-6D97-B76F-6B2710EF07C7}"/>
              </a:ext>
            </a:extLst>
          </p:cNvPr>
          <p:cNvSpPr txBox="1"/>
          <p:nvPr/>
        </p:nvSpPr>
        <p:spPr>
          <a:xfrm>
            <a:off x="1527602" y="273827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7BCCB3-5471-E0D7-746C-9800779B169C}"/>
              </a:ext>
            </a:extLst>
          </p:cNvPr>
          <p:cNvSpPr/>
          <p:nvPr/>
        </p:nvSpPr>
        <p:spPr>
          <a:xfrm>
            <a:off x="1810693" y="3429000"/>
            <a:ext cx="2480649" cy="2946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27220BF-E3FD-CFD2-3CD3-77DD86C1A15E}"/>
              </a:ext>
            </a:extLst>
          </p:cNvPr>
          <p:cNvSpPr txBox="1"/>
          <p:nvPr/>
        </p:nvSpPr>
        <p:spPr>
          <a:xfrm>
            <a:off x="1433667" y="335430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3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A59E23AC-6F78-9707-3935-7A607E456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1995"/>
            <a:ext cx="9144000" cy="275333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F7C7223-2850-38FD-D06E-2E2169EB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VCS Post-Simulation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9AED48-DB28-EA36-EEE6-7DF0DCB2F524}"/>
              </a:ext>
            </a:extLst>
          </p:cNvPr>
          <p:cNvSpPr/>
          <p:nvPr/>
        </p:nvSpPr>
        <p:spPr>
          <a:xfrm>
            <a:off x="525854" y="2791138"/>
            <a:ext cx="2959729" cy="232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4238F22-AF0A-1070-AB2F-DF2D1175607F}"/>
              </a:ext>
            </a:extLst>
          </p:cNvPr>
          <p:cNvSpPr/>
          <p:nvPr/>
        </p:nvSpPr>
        <p:spPr>
          <a:xfrm>
            <a:off x="525853" y="3023857"/>
            <a:ext cx="5051081" cy="1252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7A5624A-9005-CA3D-D51A-68B13B597632}"/>
              </a:ext>
            </a:extLst>
          </p:cNvPr>
          <p:cNvSpPr txBox="1"/>
          <p:nvPr/>
        </p:nvSpPr>
        <p:spPr>
          <a:xfrm>
            <a:off x="4116582" y="2580831"/>
            <a:ext cx="125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testbench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435A2D5-3A13-9F57-8A0E-98BD79B27C82}"/>
              </a:ext>
            </a:extLst>
          </p:cNvPr>
          <p:cNvSpPr txBox="1"/>
          <p:nvPr/>
        </p:nvSpPr>
        <p:spPr>
          <a:xfrm>
            <a:off x="5576934" y="3326771"/>
            <a:ext cx="1426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Gate Level Netlist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F9960ED-C003-01D8-4FA1-6E99C78654DA}"/>
              </a:ext>
            </a:extLst>
          </p:cNvPr>
          <p:cNvSpPr/>
          <p:nvPr/>
        </p:nvSpPr>
        <p:spPr>
          <a:xfrm flipV="1">
            <a:off x="4116581" y="4718932"/>
            <a:ext cx="980519" cy="177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8424014-B138-A9B9-E73C-71C2C051F46E}"/>
              </a:ext>
            </a:extLst>
          </p:cNvPr>
          <p:cNvSpPr txBox="1"/>
          <p:nvPr/>
        </p:nvSpPr>
        <p:spPr>
          <a:xfrm>
            <a:off x="3941004" y="4911814"/>
            <a:ext cx="1426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Output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Waveform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6B23435-0976-1DA5-1647-98F822182228}"/>
              </a:ext>
            </a:extLst>
          </p:cNvPr>
          <p:cNvSpPr txBox="1"/>
          <p:nvPr/>
        </p:nvSpPr>
        <p:spPr>
          <a:xfrm>
            <a:off x="7239000" y="4931063"/>
            <a:ext cx="1426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建議使用</a:t>
            </a:r>
            <a:br>
              <a:rPr lang="en-US" altLang="zh-TW" dirty="0">
                <a:solidFill>
                  <a:schemeClr val="bg1"/>
                </a:solidFill>
              </a:rPr>
            </a:br>
            <a:r>
              <a:rPr lang="zh-TW" altLang="en-US" dirty="0">
                <a:solidFill>
                  <a:schemeClr val="bg1"/>
                </a:solidFill>
              </a:rPr>
              <a:t>絕對路徑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7038E7-7E80-6CD9-E6C5-FAE2653F9CD4}"/>
              </a:ext>
            </a:extLst>
          </p:cNvPr>
          <p:cNvSpPr/>
          <p:nvPr/>
        </p:nvSpPr>
        <p:spPr>
          <a:xfrm>
            <a:off x="525852" y="4264755"/>
            <a:ext cx="8428025" cy="232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34C9066-B0AB-A8B9-4352-318FF5C840DA}"/>
              </a:ext>
            </a:extLst>
          </p:cNvPr>
          <p:cNvSpPr txBox="1"/>
          <p:nvPr/>
        </p:nvSpPr>
        <p:spPr>
          <a:xfrm>
            <a:off x="7238999" y="4553862"/>
            <a:ext cx="158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Standard Cell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1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1378</TotalTime>
  <Words>184</Words>
  <Application>Microsoft Office PowerPoint</Application>
  <PresentationFormat>如螢幕大小 (4:3)</PresentationFormat>
  <Paragraphs>56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微軟正黑體</vt:lpstr>
      <vt:lpstr>Aptos</vt:lpstr>
      <vt:lpstr>Arial</vt:lpstr>
      <vt:lpstr>Office 佈景主題</vt:lpstr>
      <vt:lpstr>VCS simulation &amp; nWave</vt:lpstr>
      <vt:lpstr>VCS Simulation</vt:lpstr>
      <vt:lpstr>VCS Pre-Simulation</vt:lpstr>
      <vt:lpstr>VCS Pre-Simulation</vt:lpstr>
      <vt:lpstr>nWave – Select File</vt:lpstr>
      <vt:lpstr>nWave – Select Signal</vt:lpstr>
      <vt:lpstr>nWave - 常用操作</vt:lpstr>
      <vt:lpstr>nWave - Reload</vt:lpstr>
      <vt:lpstr>VCS Post-Simulation</vt:lpstr>
      <vt:lpstr>VCS Post-Simulation - TB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Kuo</dc:creator>
  <cp:lastModifiedBy>Ivan Kuo</cp:lastModifiedBy>
  <cp:revision>18</cp:revision>
  <dcterms:created xsi:type="dcterms:W3CDTF">2024-09-20T07:41:58Z</dcterms:created>
  <dcterms:modified xsi:type="dcterms:W3CDTF">2024-09-21T08:19:34Z</dcterms:modified>
</cp:coreProperties>
</file>