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95" r:id="rId5"/>
    <p:sldId id="296" r:id="rId6"/>
    <p:sldId id="298" r:id="rId7"/>
    <p:sldId id="300" r:id="rId8"/>
    <p:sldId id="301" r:id="rId9"/>
    <p:sldId id="302" r:id="rId10"/>
    <p:sldId id="303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19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9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2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1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0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7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52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9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2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900623@gmail.com" TargetMode="External"/><Relationship Id="rId2" Type="http://schemas.openxmlformats.org/officeDocument/2006/relationships/hyperlink" Target="mailto:ivan01051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DE07B-BE67-196D-F3CD-B5B526BD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219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HDL</a:t>
            </a:r>
            <a:r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Homework1</a:t>
            </a:r>
            <a:r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說明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0B82E2-8CF3-A7B9-3A1E-DB9B05D3F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123020"/>
            <a:ext cx="6858000" cy="1655762"/>
          </a:xfrm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郭昱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hlinkClick r:id="rId2"/>
              </a:rPr>
              <a:t>ivan010517@gmail.com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黃宥翔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chris900623@gmail.com</a:t>
            </a:r>
            <a:endParaRPr lang="en-US" altLang="zh-TW" b="0" i="0" dirty="0">
              <a:solidFill>
                <a:srgbClr val="222222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0" i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2024 HDL</a:t>
            </a:r>
            <a:endParaRPr lang="en-US" altLang="zh-TW" b="0" i="0" dirty="0">
              <a:solidFill>
                <a:srgbClr val="2222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09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A6866-3ABE-A9E8-73DB-1DFFA1A9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目錄建立方式建議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2CACE-7D9B-84FB-67FA-0C670D40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HW1</a:t>
            </a:r>
          </a:p>
          <a:p>
            <a:pPr lvl="1"/>
            <a:r>
              <a:rPr lang="en-US" altLang="zh-TW"/>
              <a:t>rtl</a:t>
            </a:r>
          </a:p>
          <a:p>
            <a:pPr marL="914400" lvl="2" indent="0">
              <a:buNone/>
            </a:pPr>
            <a:r>
              <a:rPr lang="en-US" altLang="zh-TW"/>
              <a:t>6 module</a:t>
            </a:r>
          </a:p>
          <a:p>
            <a:pPr lvl="1"/>
            <a:r>
              <a:rPr lang="en-US" altLang="zh-TW"/>
              <a:t>gate_level</a:t>
            </a:r>
          </a:p>
          <a:p>
            <a:pPr marL="914400" lvl="2" indent="0">
              <a:buNone/>
            </a:pPr>
            <a:r>
              <a:rPr lang="en-US" altLang="zh-TW"/>
              <a:t>6 module * 3 optimize</a:t>
            </a:r>
          </a:p>
          <a:p>
            <a:pPr lvl="1"/>
            <a:r>
              <a:rPr lang="en-US" altLang="zh-TW"/>
              <a:t>pre_sim</a:t>
            </a:r>
          </a:p>
          <a:p>
            <a:pPr marL="914400" lvl="2" indent="0">
              <a:buNone/>
            </a:pPr>
            <a:r>
              <a:rPr lang="en-US" altLang="zh-TW"/>
              <a:t>TB, pre_sim.sh</a:t>
            </a:r>
          </a:p>
          <a:p>
            <a:pPr lvl="1"/>
            <a:r>
              <a:rPr lang="en-US" altLang="zh-TW"/>
              <a:t>post_sim</a:t>
            </a:r>
          </a:p>
          <a:p>
            <a:pPr marL="914400" lvl="2" indent="0">
              <a:buNone/>
            </a:pPr>
            <a:r>
              <a:rPr lang="en-US" altLang="zh-TW"/>
              <a:t>TB, pre_sim.sh</a:t>
            </a:r>
          </a:p>
          <a:p>
            <a:pPr lvl="1"/>
            <a:r>
              <a:rPr lang="en-US" altLang="zh-TW"/>
              <a:t>compile</a:t>
            </a:r>
          </a:p>
          <a:p>
            <a:pPr marL="914400" lvl="2" indent="0">
              <a:buNone/>
            </a:pPr>
            <a:r>
              <a:rPr lang="en-US" altLang="zh-TW"/>
              <a:t>dc.tcl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189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6ADC1-83B9-36BA-9618-E1A6413B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input/output port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F6938A-14D1-73CA-89FC-992BBE77A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72684E-E6A9-B751-4B44-FB07B980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368000"/>
            <a:ext cx="3120871" cy="18901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A4FB85-E4B1-1762-E394-B077D1E6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69" y="3817242"/>
            <a:ext cx="208626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3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6ADC1-83B9-36BA-9618-E1A6413B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input/output port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F6938A-14D1-73CA-89FC-992BBE77A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72684E-E6A9-B751-4B44-FB07B980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368000"/>
            <a:ext cx="3120871" cy="18901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FD054F-7276-075C-A5FF-D71A7A61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83" y="2160630"/>
            <a:ext cx="3820058" cy="304843"/>
          </a:xfrm>
          <a:prstGeom prst="rect">
            <a:avLst/>
          </a:prstGeom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E9244DE7-FB39-7371-B6BD-B3F7DC0D8F73}"/>
              </a:ext>
            </a:extLst>
          </p:cNvPr>
          <p:cNvSpPr txBox="1"/>
          <p:nvPr/>
        </p:nvSpPr>
        <p:spPr>
          <a:xfrm>
            <a:off x="5520901" y="1447883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依照順序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 Order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BEFE5A-F5A3-AB5D-7136-4A2D08F00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79" y="3561647"/>
            <a:ext cx="746864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8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6ADC1-83B9-36BA-9618-E1A6413B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input/output port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F6938A-14D1-73CA-89FC-992BBE77A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FD054F-7276-075C-A5FF-D71A7A61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83" y="2160630"/>
            <a:ext cx="3820058" cy="3048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2C915D-6918-CF35-00E3-FCC0DCCD215B}"/>
              </a:ext>
            </a:extLst>
          </p:cNvPr>
          <p:cNvSpPr txBox="1"/>
          <p:nvPr/>
        </p:nvSpPr>
        <p:spPr>
          <a:xfrm>
            <a:off x="1146594" y="1401629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指定名稱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By Name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24E8EF-EB75-FCEF-7FE9-F39AD3D68917}"/>
              </a:ext>
            </a:extLst>
          </p:cNvPr>
          <p:cNvSpPr txBox="1"/>
          <p:nvPr/>
        </p:nvSpPr>
        <p:spPr>
          <a:xfrm>
            <a:off x="5520901" y="1447883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依照順序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 Order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A320ACC8-D23F-801E-5B3C-6553C57FF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94" y="1978494"/>
            <a:ext cx="2210108" cy="14003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F038D92-7AC2-3054-FE67-6C94F5B7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1" y="3662527"/>
            <a:ext cx="818311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5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6ADC1-83B9-36BA-9618-E1A6413B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input/output port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F6938A-14D1-73CA-89FC-992BBE77A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72684E-E6A9-B751-4B44-FB07B980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368000"/>
            <a:ext cx="3120871" cy="18901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82AB010-7713-3CBF-25ED-65E598EB7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75" y="3429000"/>
            <a:ext cx="537285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0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E0163-94C7-1870-604E-9B73B7D8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B0C0B-6DD3-C0C8-EB2F-D6718F05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Write Verilog Code</a:t>
            </a:r>
          </a:p>
          <a:p>
            <a:r>
              <a:rPr lang="en-US" altLang="zh-TW"/>
              <a:t>Write Testbench</a:t>
            </a:r>
          </a:p>
          <a:p>
            <a:r>
              <a:rPr lang="en-US" altLang="zh-TW"/>
              <a:t>Run Pre Synthesis Simulation – VCS</a:t>
            </a:r>
          </a:p>
          <a:p>
            <a:r>
              <a:rPr lang="en-US" altLang="zh-TW"/>
              <a:t>Logic Synthesis – Design Compiler</a:t>
            </a:r>
          </a:p>
          <a:p>
            <a:r>
              <a:rPr lang="en-US" altLang="zh-TW"/>
              <a:t>Run Post Synthesis Simulation – VCS</a:t>
            </a:r>
          </a:p>
          <a:p>
            <a:r>
              <a:rPr lang="en-US" altLang="zh-TW"/>
              <a:t>Snapshot Waveform – nWave</a:t>
            </a:r>
          </a:p>
          <a:p>
            <a:r>
              <a:rPr lang="en-US" altLang="zh-TW"/>
              <a:t>Complete Report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27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Testbench</a:t>
            </a:r>
          </a:p>
          <a:p>
            <a:r>
              <a:rPr lang="en-US" altLang="zh-TW"/>
              <a:t>RTL</a:t>
            </a:r>
          </a:p>
          <a:p>
            <a:r>
              <a:rPr lang="en-US" altLang="zh-TW"/>
              <a:t>Gate Level</a:t>
            </a:r>
          </a:p>
          <a:p>
            <a:r>
              <a:rPr lang="en-US" altLang="zh-TW"/>
              <a:t>Report.pdf</a:t>
            </a:r>
          </a:p>
          <a:p>
            <a:endParaRPr lang="en-US" altLang="zh-TW"/>
          </a:p>
          <a:p>
            <a:pPr marL="0" indent="0">
              <a:buNone/>
            </a:pPr>
            <a:r>
              <a:rPr lang="zh-TW" altLang="en-US"/>
              <a:t>以上打包成</a:t>
            </a:r>
            <a:r>
              <a:rPr lang="en-US" altLang="zh-TW"/>
              <a:t>MXXXXXXXXX.zip</a:t>
            </a:r>
            <a:r>
              <a:rPr lang="zh-TW" altLang="en-US"/>
              <a:t>壓縮檔並繳交</a:t>
            </a:r>
          </a:p>
        </p:txBody>
      </p:sp>
    </p:spTree>
    <p:extLst>
      <p:ext uri="{BB962C8B-B14F-4D97-AF65-F5344CB8AC3E}">
        <p14:creationId xmlns:p14="http://schemas.microsoft.com/office/powerpoint/2010/main" val="26341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Testbench</a:t>
            </a:r>
          </a:p>
          <a:p>
            <a:pPr lvl="1"/>
            <a:r>
              <a:rPr lang="en-US" altLang="zh-TW"/>
              <a:t>pre_syn_testbench.v</a:t>
            </a:r>
          </a:p>
          <a:p>
            <a:pPr lvl="1"/>
            <a:r>
              <a:rPr lang="en-US" altLang="zh-TW"/>
              <a:t>post_syn_testbench.v</a:t>
            </a:r>
          </a:p>
          <a:p>
            <a:r>
              <a:rPr lang="en-US" altLang="zh-TW"/>
              <a:t>RTL</a:t>
            </a:r>
          </a:p>
          <a:p>
            <a:r>
              <a:rPr lang="en-US" altLang="zh-TW"/>
              <a:t>Gate Level</a:t>
            </a:r>
          </a:p>
          <a:p>
            <a:r>
              <a:rPr lang="en-US" altLang="zh-TW"/>
              <a:t>Report.pdf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2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Testbench</a:t>
            </a:r>
          </a:p>
          <a:p>
            <a:r>
              <a:rPr lang="en-US" altLang="zh-TW"/>
              <a:t>RTL</a:t>
            </a:r>
          </a:p>
          <a:p>
            <a:pPr lvl="1"/>
            <a:r>
              <a:rPr lang="en-US" altLang="zh-TW"/>
              <a:t>adder_structure.v</a:t>
            </a:r>
          </a:p>
          <a:p>
            <a:pPr lvl="1"/>
            <a:r>
              <a:rPr lang="en-US" altLang="zh-TW"/>
              <a:t>adder_structure_reg.v </a:t>
            </a:r>
          </a:p>
          <a:p>
            <a:pPr lvl="1"/>
            <a:r>
              <a:rPr lang="en-US" altLang="zh-TW"/>
              <a:t>adder_dataflow.v</a:t>
            </a:r>
          </a:p>
          <a:p>
            <a:pPr lvl="1"/>
            <a:r>
              <a:rPr lang="en-US" altLang="zh-TW"/>
              <a:t>adder_dataflow_reg.v</a:t>
            </a:r>
          </a:p>
          <a:p>
            <a:pPr lvl="1"/>
            <a:r>
              <a:rPr lang="en-US" altLang="zh-TW"/>
              <a:t>adder_behavior.v</a:t>
            </a:r>
          </a:p>
          <a:p>
            <a:pPr lvl="1"/>
            <a:r>
              <a:rPr lang="en-US" altLang="zh-TW"/>
              <a:t>adder_behavior_reg.v</a:t>
            </a:r>
          </a:p>
          <a:p>
            <a:r>
              <a:rPr lang="en-US" altLang="zh-TW"/>
              <a:t>Gate Level</a:t>
            </a:r>
          </a:p>
          <a:p>
            <a:r>
              <a:rPr lang="en-US" altLang="zh-TW"/>
              <a:t>Report.pdf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9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Testbench</a:t>
            </a:r>
          </a:p>
          <a:p>
            <a:r>
              <a:rPr lang="en-US" altLang="zh-TW"/>
              <a:t>RTL</a:t>
            </a:r>
          </a:p>
          <a:p>
            <a:r>
              <a:rPr lang="en-US" altLang="zh-TW"/>
              <a:t>Gate Level</a:t>
            </a:r>
          </a:p>
          <a:p>
            <a:pPr lvl="1"/>
            <a:r>
              <a:rPr lang="en-US" altLang="zh-TW"/>
              <a:t>adder_structure</a:t>
            </a:r>
          </a:p>
          <a:p>
            <a:pPr lvl="2"/>
            <a:r>
              <a:rPr lang="en-US" altLang="zh-TW"/>
              <a:t>area / delay / mid</a:t>
            </a:r>
          </a:p>
          <a:p>
            <a:pPr lvl="1"/>
            <a:r>
              <a:rPr lang="en-US" altLang="zh-TW"/>
              <a:t>adder_structure_reg</a:t>
            </a:r>
          </a:p>
          <a:p>
            <a:pPr lvl="1"/>
            <a:r>
              <a:rPr lang="en-US" altLang="zh-TW"/>
              <a:t>adder_dataflow</a:t>
            </a:r>
          </a:p>
          <a:p>
            <a:pPr lvl="1"/>
            <a:r>
              <a:rPr lang="en-US" altLang="zh-TW"/>
              <a:t>adder_dataflow_reg</a:t>
            </a:r>
          </a:p>
          <a:p>
            <a:pPr lvl="1"/>
            <a:r>
              <a:rPr lang="en-US" altLang="zh-TW"/>
              <a:t>adder_behavior</a:t>
            </a:r>
          </a:p>
          <a:p>
            <a:pPr lvl="1"/>
            <a:r>
              <a:rPr lang="en-US" altLang="zh-TW"/>
              <a:t>adder_behavior_reg</a:t>
            </a:r>
          </a:p>
          <a:p>
            <a:r>
              <a:rPr lang="en-US" altLang="zh-TW"/>
              <a:t>Report.pdf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16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506"/>
            <a:ext cx="7886700" cy="4873457"/>
          </a:xfrm>
        </p:spPr>
        <p:txBody>
          <a:bodyPr>
            <a:normAutofit/>
          </a:bodyPr>
          <a:lstStyle/>
          <a:p>
            <a:r>
              <a:rPr lang="en-US" altLang="zh-TW"/>
              <a:t>Testbench</a:t>
            </a:r>
          </a:p>
          <a:p>
            <a:r>
              <a:rPr lang="en-US" altLang="zh-TW"/>
              <a:t>RTL</a:t>
            </a:r>
          </a:p>
          <a:p>
            <a:r>
              <a:rPr lang="en-US" altLang="zh-TW"/>
              <a:t>Gate Level</a:t>
            </a:r>
          </a:p>
          <a:p>
            <a:r>
              <a:rPr lang="en-US" altLang="zh-TW"/>
              <a:t>Report.pdf</a:t>
            </a:r>
          </a:p>
          <a:p>
            <a:pPr lvl="1"/>
            <a:r>
              <a:rPr lang="zh-TW" altLang="en-US"/>
              <a:t>模擬波形圖</a:t>
            </a:r>
            <a:endParaRPr lang="en-US" altLang="zh-TW"/>
          </a:p>
          <a:p>
            <a:pPr lvl="2"/>
            <a:r>
              <a:rPr lang="en-US" altLang="zh-TW"/>
              <a:t>RTL level</a:t>
            </a:r>
          </a:p>
          <a:p>
            <a:pPr lvl="2"/>
            <a:r>
              <a:rPr lang="en-US" altLang="zh-TW"/>
              <a:t>Gate level (delay optimize)</a:t>
            </a:r>
          </a:p>
          <a:p>
            <a:pPr lvl="1"/>
            <a:r>
              <a:rPr lang="zh-TW" altLang="en-US"/>
              <a:t>數據表格</a:t>
            </a:r>
            <a:endParaRPr lang="en-US" altLang="zh-TW"/>
          </a:p>
          <a:p>
            <a:pPr lvl="1"/>
            <a:r>
              <a:rPr lang="zh-TW" altLang="en-US"/>
              <a:t>觀察三種</a:t>
            </a:r>
            <a:r>
              <a:rPr lang="en-US" altLang="zh-TW"/>
              <a:t>modeling</a:t>
            </a:r>
            <a:r>
              <a:rPr lang="zh-TW" altLang="en-US"/>
              <a:t>之電路的數據</a:t>
            </a:r>
            <a:r>
              <a:rPr lang="en-US" altLang="zh-TW"/>
              <a:t>/</a:t>
            </a:r>
            <a:r>
              <a:rPr lang="zh-TW" altLang="en-US"/>
              <a:t>波型是否相同。</a:t>
            </a:r>
            <a:br>
              <a:rPr lang="en-US" altLang="zh-TW"/>
            </a:br>
            <a:r>
              <a:rPr lang="zh-TW" altLang="en-US"/>
              <a:t>並解釋你認為的原因</a:t>
            </a:r>
            <a:endParaRPr lang="en-US" altLang="zh-TW"/>
          </a:p>
          <a:p>
            <a:pPr lvl="1"/>
            <a:r>
              <a:rPr lang="zh-TW" altLang="en-US"/>
              <a:t>心得</a:t>
            </a:r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9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Testbench</a:t>
            </a:r>
          </a:p>
          <a:p>
            <a:r>
              <a:rPr lang="en-US" altLang="zh-TW"/>
              <a:t>RTL</a:t>
            </a:r>
          </a:p>
          <a:p>
            <a:r>
              <a:rPr lang="en-US" altLang="zh-TW"/>
              <a:t>Gate Level</a:t>
            </a:r>
          </a:p>
          <a:p>
            <a:r>
              <a:rPr lang="en-US" altLang="zh-TW"/>
              <a:t>Report.pdf</a:t>
            </a:r>
          </a:p>
          <a:p>
            <a:endParaRPr lang="en-US" altLang="zh-TW"/>
          </a:p>
          <a:p>
            <a:pPr marL="0" indent="0">
              <a:buNone/>
            </a:pPr>
            <a:r>
              <a:rPr lang="zh-TW" altLang="en-US"/>
              <a:t>以上打包成</a:t>
            </a:r>
            <a:r>
              <a:rPr lang="en-US" altLang="zh-TW"/>
              <a:t>MXXXXXXXXX.zip</a:t>
            </a:r>
            <a:r>
              <a:rPr lang="zh-TW" altLang="en-US"/>
              <a:t>壓縮檔並繳交</a:t>
            </a:r>
          </a:p>
        </p:txBody>
      </p:sp>
    </p:spTree>
    <p:extLst>
      <p:ext uri="{BB962C8B-B14F-4D97-AF65-F5344CB8AC3E}">
        <p14:creationId xmlns:p14="http://schemas.microsoft.com/office/powerpoint/2010/main" val="362393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5CDAB-7914-3177-3E47-99526B06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數據表格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E7D209-E0CA-E2F9-AEC5-04FD04A07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82" y="1515423"/>
            <a:ext cx="6342436" cy="5251506"/>
          </a:xfrm>
        </p:spPr>
      </p:pic>
    </p:spTree>
    <p:extLst>
      <p:ext uri="{BB962C8B-B14F-4D97-AF65-F5344CB8AC3E}">
        <p14:creationId xmlns:p14="http://schemas.microsoft.com/office/powerpoint/2010/main" val="418761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315</Words>
  <Application>Microsoft Office PowerPoint</Application>
  <PresentationFormat>如螢幕大小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微軟正黑體</vt:lpstr>
      <vt:lpstr>Arial</vt:lpstr>
      <vt:lpstr>Office 佈景主題</vt:lpstr>
      <vt:lpstr>HDL Homework1說明</vt:lpstr>
      <vt:lpstr>Outline</vt:lpstr>
      <vt:lpstr>繳交檔案</vt:lpstr>
      <vt:lpstr>繳交檔案</vt:lpstr>
      <vt:lpstr>繳交檔案</vt:lpstr>
      <vt:lpstr>繳交檔案</vt:lpstr>
      <vt:lpstr>繳交檔案</vt:lpstr>
      <vt:lpstr>繳交檔案</vt:lpstr>
      <vt:lpstr>數據表格</vt:lpstr>
      <vt:lpstr>目錄建立方式建議</vt:lpstr>
      <vt:lpstr>Verilog input/output port</vt:lpstr>
      <vt:lpstr>Verilog input/output port</vt:lpstr>
      <vt:lpstr>Verilog input/output port</vt:lpstr>
      <vt:lpstr>Verilog input/output 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Kuo</dc:creator>
  <cp:lastModifiedBy>M123040033</cp:lastModifiedBy>
  <cp:revision>46</cp:revision>
  <dcterms:created xsi:type="dcterms:W3CDTF">2024-09-20T05:33:17Z</dcterms:created>
  <dcterms:modified xsi:type="dcterms:W3CDTF">2024-09-24T07:26:26Z</dcterms:modified>
</cp:coreProperties>
</file>