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59" r:id="rId9"/>
    <p:sldId id="267" r:id="rId10"/>
    <p:sldId id="266" r:id="rId11"/>
    <p:sldId id="268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105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rCore Tracing via eBPF W11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郝子胥</a:t>
            </a:r>
            <a:r>
              <a:rPr lang="en-US" altLang="zh-CN"/>
              <a:t> </a:t>
            </a:r>
            <a:r>
              <a:rPr lang="zh-CN" altLang="en-US"/>
              <a:t>刘宇淏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91AF-E025-1C4C-E347-69AD659A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50923-4C08-B007-FEE4-EF51E29F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</a:t>
            </a:r>
            <a:r>
              <a:rPr lang="en-US" altLang="zh-CN" dirty="0"/>
              <a:t>TODO</a:t>
            </a:r>
            <a:r>
              <a:rPr lang="zh-CN" altLang="en-US" dirty="0"/>
              <a:t>，无机制重大变更</a:t>
            </a:r>
            <a:endParaRPr lang="en-US" altLang="zh-CN" dirty="0"/>
          </a:p>
          <a:p>
            <a:r>
              <a:rPr lang="zh-CN" altLang="en-US" dirty="0"/>
              <a:t>用户监控程序</a:t>
            </a:r>
            <a:endParaRPr lang="en-US" altLang="zh-CN" dirty="0"/>
          </a:p>
          <a:p>
            <a:r>
              <a:rPr lang="zh-CN" altLang="en-US" dirty="0"/>
              <a:t>几个样例</a:t>
            </a:r>
            <a:r>
              <a:rPr lang="en-US" altLang="zh-CN" dirty="0" err="1"/>
              <a:t>eBPF</a:t>
            </a:r>
            <a:r>
              <a:rPr lang="en-US" altLang="zh-CN" dirty="0"/>
              <a:t> tracing</a:t>
            </a:r>
            <a:r>
              <a:rPr lang="zh-CN" altLang="en-US" dirty="0"/>
              <a:t>程序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4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5DBB-F8FF-8B00-4DFE-6FA2F980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  <a:r>
              <a:rPr lang="en-US" altLang="zh-CN" dirty="0"/>
              <a:t>tracing</a:t>
            </a:r>
            <a:r>
              <a:rPr lang="zh-CN" altLang="en-US" dirty="0"/>
              <a:t>基础设施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97C15-B9C0-04B9-7E94-A8410FA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异步函数支持</a:t>
            </a:r>
            <a:endParaRPr lang="en-US" altLang="zh-CN" dirty="0"/>
          </a:p>
          <a:p>
            <a:pPr lvl="1"/>
            <a:r>
              <a:rPr lang="zh-CN" altLang="en-US" dirty="0"/>
              <a:t>或静态</a:t>
            </a:r>
            <a:r>
              <a:rPr lang="en-US" altLang="zh-CN" dirty="0" err="1"/>
              <a:t>tracepoint</a:t>
            </a:r>
            <a:endParaRPr lang="en-US" altLang="zh-CN" dirty="0"/>
          </a:p>
          <a:p>
            <a:r>
              <a:rPr lang="en-US" altLang="zh-CN" dirty="0" err="1"/>
              <a:t>Uprobe</a:t>
            </a:r>
            <a:r>
              <a:rPr lang="en-US" altLang="zh-CN" dirty="0"/>
              <a:t>/</a:t>
            </a:r>
            <a:r>
              <a:rPr lang="en-US" altLang="zh-CN" dirty="0" err="1"/>
              <a:t>uretprobe</a:t>
            </a:r>
            <a:endParaRPr lang="en-US" altLang="zh-CN" dirty="0"/>
          </a:p>
          <a:p>
            <a:pPr lvl="1"/>
            <a:r>
              <a:rPr lang="zh-CN" altLang="en-US" dirty="0"/>
              <a:t>初步想法：插桩</a:t>
            </a:r>
            <a:r>
              <a:rPr lang="en-US" altLang="zh-CN" dirty="0" err="1"/>
              <a:t>sys_exec</a:t>
            </a:r>
            <a:endParaRPr lang="en-US" altLang="zh-CN" dirty="0"/>
          </a:p>
          <a:p>
            <a:r>
              <a:rPr lang="en-US" altLang="zh-CN" dirty="0" err="1"/>
              <a:t>Backtrace</a:t>
            </a:r>
            <a:r>
              <a:rPr lang="zh-CN" altLang="en-US" dirty="0"/>
              <a:t>已经坏掉了</a:t>
            </a:r>
            <a:endParaRPr lang="en-US" altLang="zh-CN" dirty="0"/>
          </a:p>
          <a:p>
            <a:pPr lvl="1"/>
            <a:r>
              <a:rPr lang="en-US" altLang="zh-CN" dirty="0"/>
              <a:t>Stack unwind</a:t>
            </a:r>
            <a:r>
              <a:rPr lang="zh-CN" altLang="en-US" dirty="0"/>
              <a:t>方式与生成的代码不匹配</a:t>
            </a:r>
            <a:endParaRPr lang="en-US" altLang="zh-CN" dirty="0"/>
          </a:p>
          <a:p>
            <a:pPr lvl="1"/>
            <a:r>
              <a:rPr lang="en-US" altLang="zh-CN" dirty="0"/>
              <a:t>Dwarf?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eh_frame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debug_frame</a:t>
            </a:r>
            <a:r>
              <a:rPr lang="en-US" altLang="zh-CN" dirty="0"/>
              <a:t>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0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C2637-A68F-9F4F-A1C0-EA9D0CB9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eBPF</a:t>
            </a:r>
            <a:r>
              <a:rPr lang="en-US" altLang="zh-CN" dirty="0"/>
              <a:t> JIT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3C17-69D0-A835-95B8-83D7E704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支持跳转与条件跳转</a:t>
            </a:r>
            <a:endParaRPr lang="en-US" altLang="zh-CN" dirty="0"/>
          </a:p>
          <a:p>
            <a:r>
              <a:rPr lang="zh-CN" altLang="en-US" dirty="0"/>
              <a:t>部分代码重构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基本功能大致完成，剩下的依情况补充</a:t>
            </a:r>
          </a:p>
        </p:txBody>
      </p:sp>
    </p:spTree>
    <p:extLst>
      <p:ext uri="{BB962C8B-B14F-4D97-AF65-F5344CB8AC3E}">
        <p14:creationId xmlns:p14="http://schemas.microsoft.com/office/powerpoint/2010/main" val="11169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C2637-A68F-9F4F-A1C0-EA9D0CB9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eBPF</a:t>
            </a:r>
            <a:r>
              <a:rPr lang="en-US" altLang="zh-CN" dirty="0"/>
              <a:t> JIT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93C17-69D0-A835-95B8-83D7E704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主要缺失的指令：大小端相关，原子操作等</a:t>
            </a:r>
            <a:endParaRPr lang="en-US" altLang="zh-CN" dirty="0"/>
          </a:p>
          <a:p>
            <a:r>
              <a:rPr lang="zh-CN" altLang="en-US" dirty="0"/>
              <a:t>现在用不太到，并非重点</a:t>
            </a:r>
          </a:p>
        </p:txBody>
      </p:sp>
    </p:spTree>
    <p:extLst>
      <p:ext uri="{BB962C8B-B14F-4D97-AF65-F5344CB8AC3E}">
        <p14:creationId xmlns:p14="http://schemas.microsoft.com/office/powerpoint/2010/main" val="6719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0782-95E8-E1F4-132D-8A095D1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BPF module in </a:t>
            </a:r>
            <a:r>
              <a:rPr lang="en-US" altLang="zh-CN" dirty="0" err="1"/>
              <a:t>rCore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201-BC66-A798-74C0-81B1A594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mod.rs: BPF</a:t>
            </a:r>
            <a:r>
              <a:rPr lang="zh-CN" altLang="en-US" dirty="0"/>
              <a:t>对象管理</a:t>
            </a:r>
            <a:endParaRPr lang="en-US" altLang="zh-CN" dirty="0"/>
          </a:p>
          <a:p>
            <a:r>
              <a:rPr lang="en-US" altLang="zh-CN" dirty="0"/>
              <a:t>map.rs: map</a:t>
            </a:r>
            <a:r>
              <a:rPr lang="zh-CN" altLang="en-US" dirty="0"/>
              <a:t>管理与基本操作</a:t>
            </a:r>
            <a:endParaRPr lang="en-US" altLang="zh-CN" dirty="0"/>
          </a:p>
          <a:p>
            <a:r>
              <a:rPr lang="en-US" altLang="zh-CN" dirty="0"/>
              <a:t>program.rs:</a:t>
            </a:r>
            <a:r>
              <a:rPr lang="zh-CN" altLang="en-US" dirty="0"/>
              <a:t> 程序管理与运行</a:t>
            </a:r>
            <a:endParaRPr lang="en-US" altLang="zh-CN" dirty="0"/>
          </a:p>
          <a:p>
            <a:r>
              <a:rPr lang="en-US" altLang="zh-CN" dirty="0"/>
              <a:t>tracepoints.rs:</a:t>
            </a:r>
            <a:r>
              <a:rPr lang="zh-CN" altLang="en-US" dirty="0"/>
              <a:t> 追踪点的</a:t>
            </a:r>
            <a:r>
              <a:rPr lang="en-US" altLang="zh-CN" dirty="0" err="1"/>
              <a:t>eBPF</a:t>
            </a:r>
            <a:r>
              <a:rPr lang="zh-CN" altLang="en-US" dirty="0"/>
              <a:t>程序挂载</a:t>
            </a:r>
            <a:endParaRPr lang="en-US" altLang="zh-CN" dirty="0"/>
          </a:p>
          <a:p>
            <a:r>
              <a:rPr lang="en-US" altLang="zh-CN" dirty="0"/>
              <a:t>helpers.rs:</a:t>
            </a:r>
            <a:r>
              <a:rPr lang="zh-CN" altLang="en-US" dirty="0"/>
              <a:t> </a:t>
            </a:r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26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0782-95E8-E1F4-132D-8A095D1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BPF</a:t>
            </a:r>
            <a:r>
              <a:rPr lang="zh-CN" altLang="en-US" dirty="0"/>
              <a:t>对象管理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201-BC66-A798-74C0-81B1A594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BPF</a:t>
            </a:r>
            <a:r>
              <a:rPr lang="zh-CN" altLang="en-US" dirty="0"/>
              <a:t>程序</a:t>
            </a:r>
            <a:r>
              <a:rPr lang="en-US" altLang="zh-CN" dirty="0"/>
              <a:t>/BPF Map</a:t>
            </a:r>
          </a:p>
          <a:p>
            <a:r>
              <a:rPr lang="zh-CN" altLang="en-US" dirty="0"/>
              <a:t>统一资源描述符分配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TODO</a:t>
            </a:r>
          </a:p>
          <a:p>
            <a:r>
              <a:rPr lang="en-US" altLang="zh-CN" dirty="0"/>
              <a:t>close(2)</a:t>
            </a:r>
            <a:r>
              <a:rPr lang="zh-CN" altLang="en-US" dirty="0"/>
              <a:t>应当能释放上述对象</a:t>
            </a:r>
            <a:endParaRPr lang="en-US" altLang="zh-CN" dirty="0"/>
          </a:p>
          <a:p>
            <a:r>
              <a:rPr lang="zh-CN" altLang="en-US" dirty="0"/>
              <a:t>需要接入进程与</a:t>
            </a:r>
            <a:r>
              <a:rPr lang="en-US" altLang="zh-CN" dirty="0" err="1"/>
              <a:t>fcntl</a:t>
            </a:r>
            <a:r>
              <a:rPr lang="en-US" altLang="zh-CN" dirty="0"/>
              <a:t>(2)</a:t>
            </a:r>
          </a:p>
          <a:p>
            <a:r>
              <a:rPr lang="zh-CN" altLang="en-US" dirty="0"/>
              <a:t>不那么重要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543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0782-95E8-E1F4-132D-8A095D1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BPF 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201-BC66-A798-74C0-81B1A594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BPF Map CRUD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ArrayMap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TODO</a:t>
            </a:r>
          </a:p>
          <a:p>
            <a:r>
              <a:rPr lang="en-US" altLang="zh-CN" dirty="0"/>
              <a:t>HashMap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0782-95E8-E1F4-132D-8A095D1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BPF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9201-BC66-A798-74C0-81B1A594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自定义的</a:t>
            </a:r>
            <a:r>
              <a:rPr lang="en-US" altLang="zh-CN" dirty="0"/>
              <a:t>Load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/>
              <a:t>内核对</a:t>
            </a:r>
            <a:r>
              <a:rPr lang="en-US" altLang="zh-CN" dirty="0"/>
              <a:t>Map FD</a:t>
            </a:r>
            <a:r>
              <a:rPr lang="zh-CN" altLang="en-US" dirty="0"/>
              <a:t>的动态重定位</a:t>
            </a:r>
            <a:endParaRPr lang="en-US" altLang="zh-CN" dirty="0"/>
          </a:p>
          <a:p>
            <a:r>
              <a:rPr lang="zh-CN" altLang="en-US" dirty="0"/>
              <a:t>用户程序动态注入</a:t>
            </a:r>
            <a:r>
              <a:rPr lang="en-US" altLang="zh-CN" dirty="0"/>
              <a:t>Map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BPF</a:t>
            </a:r>
            <a:r>
              <a:rPr lang="zh-CN" altLang="en-US" dirty="0"/>
              <a:t>程序可以静态编译（伪</a:t>
            </a:r>
            <a:r>
              <a:rPr lang="en-US" altLang="zh-CN" dirty="0"/>
              <a:t>CO-RE</a:t>
            </a:r>
            <a:r>
              <a:rPr lang="zh-CN" altLang="en-US" dirty="0"/>
              <a:t>？）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3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C4556-A340-C019-E8AC-1D583008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Tracepoint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1B282-78D0-99DA-63E1-2532E9AD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目前只有</a:t>
            </a:r>
            <a:r>
              <a:rPr lang="en-US" altLang="zh-CN" dirty="0" err="1"/>
              <a:t>kprobe</a:t>
            </a:r>
            <a:endParaRPr lang="en-US" altLang="zh-CN" dirty="0"/>
          </a:p>
          <a:p>
            <a:r>
              <a:rPr lang="en-US" altLang="zh-CN" dirty="0" err="1"/>
              <a:t>Kretprobe</a:t>
            </a:r>
            <a:r>
              <a:rPr lang="zh-CN" altLang="en-US" dirty="0"/>
              <a:t>实际对应两个入口点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TODO</a:t>
            </a:r>
          </a:p>
          <a:p>
            <a:r>
              <a:rPr lang="en-US" altLang="zh-CN" dirty="0" err="1"/>
              <a:t>Kretprobe</a:t>
            </a:r>
            <a:r>
              <a:rPr lang="zh-CN" altLang="en-US" dirty="0"/>
              <a:t>挂载点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0B71D-02B2-E1DF-1068-A998503B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3E14-0D95-DF2E-CD7D-1A446A40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 CRUD</a:t>
            </a:r>
          </a:p>
          <a:p>
            <a:r>
              <a:rPr lang="en-US" altLang="zh-CN" dirty="0"/>
              <a:t>Rust-style </a:t>
            </a:r>
            <a:r>
              <a:rPr lang="en-US" altLang="zh-CN" dirty="0" err="1"/>
              <a:t>bpf_trace_printk</a:t>
            </a:r>
            <a:r>
              <a:rPr lang="en-US" altLang="zh-CN" dirty="0"/>
              <a:t> (based on </a:t>
            </a:r>
            <a:r>
              <a:rPr lang="en-US" altLang="zh-CN" dirty="0" err="1"/>
              <a:t>dyn_fmt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TODO</a:t>
            </a:r>
          </a:p>
          <a:p>
            <a:r>
              <a:rPr lang="en-US" altLang="zh-CN" dirty="0" err="1"/>
              <a:t>probe_read</a:t>
            </a:r>
            <a:r>
              <a:rPr lang="en-US" altLang="zh-CN" dirty="0"/>
              <a:t>, </a:t>
            </a:r>
            <a:r>
              <a:rPr lang="en-US" altLang="zh-CN" dirty="0" err="1"/>
              <a:t>ktime_get_ns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06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NkOTA0MmI1MGUzMGZkMDE5NDhkYWEyMWUzMGM3Y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275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rCore Tracing via eBPF W11</vt:lpstr>
      <vt:lpstr>eBPF JIT</vt:lpstr>
      <vt:lpstr>eBPF JIT</vt:lpstr>
      <vt:lpstr>BPF module in rCore</vt:lpstr>
      <vt:lpstr>BPF对象管理</vt:lpstr>
      <vt:lpstr>BPF Map</vt:lpstr>
      <vt:lpstr>BPF Program</vt:lpstr>
      <vt:lpstr>Tracepoint支持</vt:lpstr>
      <vt:lpstr>Helpers</vt:lpstr>
      <vt:lpstr>规划</vt:lpstr>
      <vt:lpstr>其它tracing基础设施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 Tracing via eBPF W11</dc:title>
  <dc:creator>郝子胥</dc:creator>
  <cp:lastModifiedBy>郝 子胥</cp:lastModifiedBy>
  <cp:revision>50</cp:revision>
  <dcterms:created xsi:type="dcterms:W3CDTF">2022-05-06T12:33:00Z</dcterms:created>
  <dcterms:modified xsi:type="dcterms:W3CDTF">2022-05-06T13:31:45Z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2BDAF6EF1CBB45BB89160D8AA230B342</vt:lpwstr>
  </property>
  <property fmtid="{D5CDD505-2E9C-101B-9397-08002B2CF9AE}" pid="3" name="KSOProductBuildVer">
    <vt:lpwstr>2052-11.1.0.11636</vt:lpwstr>
  </property>
</Properties>
</file>