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09C06-3C02-411C-A446-2E1616DD0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rCore Tracing via eBPF</a:t>
            </a:r>
            <a:br>
              <a:rPr lang="en-US" altLang="zh-CN" dirty="0"/>
            </a:br>
            <a:r>
              <a:rPr lang="en-US" altLang="zh-CN" dirty="0"/>
              <a:t>Week 10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EC0A08-A5E8-46E3-82C1-B25864915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郝子胥 刘宇淏</a:t>
            </a:r>
          </a:p>
        </p:txBody>
      </p:sp>
    </p:spTree>
    <p:extLst>
      <p:ext uri="{BB962C8B-B14F-4D97-AF65-F5344CB8AC3E}">
        <p14:creationId xmlns:p14="http://schemas.microsoft.com/office/powerpoint/2010/main" val="374098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18BF9-6F95-4EC9-8989-402B0CC7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5A009-F6B4-49A8-9FC5-607CDE88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BPF</a:t>
            </a:r>
            <a:r>
              <a:rPr lang="zh-CN" altLang="en-US" dirty="0"/>
              <a:t>实现了一系列的</a:t>
            </a:r>
            <a:r>
              <a:rPr lang="en-US" altLang="zh-CN" dirty="0"/>
              <a:t>Helper Function</a:t>
            </a:r>
            <a:r>
              <a:rPr lang="zh-CN" altLang="en-US" dirty="0"/>
              <a:t>，包括对</a:t>
            </a:r>
            <a:r>
              <a:rPr lang="en-US" altLang="zh-CN" dirty="0"/>
              <a:t>BPF Map</a:t>
            </a:r>
            <a:r>
              <a:rPr lang="zh-CN" altLang="en-US" dirty="0"/>
              <a:t>的</a:t>
            </a:r>
            <a:r>
              <a:rPr lang="en-US" altLang="zh-CN" dirty="0"/>
              <a:t>CRUD</a:t>
            </a:r>
            <a:r>
              <a:rPr lang="zh-CN" altLang="en-US" dirty="0"/>
              <a:t>操作，</a:t>
            </a:r>
            <a:r>
              <a:rPr lang="en-US" altLang="zh-CN" dirty="0" err="1"/>
              <a:t>printk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rCore</a:t>
            </a:r>
            <a:r>
              <a:rPr lang="zh-CN" altLang="en-US" dirty="0"/>
              <a:t>中实现了对</a:t>
            </a:r>
            <a:r>
              <a:rPr lang="en-US" altLang="zh-CN" dirty="0"/>
              <a:t>BPF Map</a:t>
            </a:r>
            <a:r>
              <a:rPr lang="zh-CN" altLang="en-US" dirty="0"/>
              <a:t>管理的相关基础设施</a:t>
            </a:r>
            <a:endParaRPr lang="en-US" altLang="zh-CN" dirty="0"/>
          </a:p>
          <a:p>
            <a:r>
              <a:rPr lang="zh-CN" altLang="en-US" dirty="0"/>
              <a:t>为</a:t>
            </a:r>
            <a:r>
              <a:rPr lang="en-US" altLang="zh-CN" dirty="0"/>
              <a:t>JIT</a:t>
            </a:r>
            <a:r>
              <a:rPr lang="zh-CN" altLang="en-US" dirty="0"/>
              <a:t>填入了</a:t>
            </a:r>
            <a:r>
              <a:rPr lang="en-US" altLang="zh-CN" dirty="0"/>
              <a:t>Load/Store</a:t>
            </a:r>
            <a:r>
              <a:rPr lang="zh-CN" altLang="en-US" dirty="0"/>
              <a:t>相关的指令，基本上已经完成所有的指令了</a:t>
            </a:r>
            <a:endParaRPr lang="en-US" altLang="zh-CN" dirty="0"/>
          </a:p>
          <a:p>
            <a:r>
              <a:rPr lang="en-US" altLang="zh-CN" dirty="0"/>
              <a:t>JIT</a:t>
            </a:r>
            <a:r>
              <a:rPr lang="zh-CN" altLang="en-US" dirty="0"/>
              <a:t>基本完成在</a:t>
            </a:r>
            <a:r>
              <a:rPr lang="en-US" altLang="zh-CN" dirty="0"/>
              <a:t>rCore</a:t>
            </a:r>
            <a:r>
              <a:rPr lang="zh-CN" altLang="en-US"/>
              <a:t>中的集成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87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14CC2-3606-4A48-ABB4-89221F40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AC8B7-4CDC-487E-B460-D48A77D47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在进展中遇到了</a:t>
            </a:r>
            <a:r>
              <a:rPr lang="en-US" altLang="zh-CN" dirty="0"/>
              <a:t>rCore</a:t>
            </a:r>
            <a:r>
              <a:rPr lang="zh-CN" altLang="en-US" dirty="0"/>
              <a:t>的一个大问题</a:t>
            </a:r>
            <a:endParaRPr lang="en-US" altLang="zh-CN" dirty="0"/>
          </a:p>
          <a:p>
            <a:r>
              <a:rPr lang="zh-CN" altLang="en-US" i="1" dirty="0"/>
              <a:t>动机：</a:t>
            </a:r>
            <a:r>
              <a:rPr lang="zh-CN" altLang="en-US" dirty="0"/>
              <a:t>希望能够后台运行程序，为之后的展示做准备</a:t>
            </a:r>
          </a:p>
          <a:p>
            <a:r>
              <a:rPr lang="zh-CN" altLang="en-US" i="1" dirty="0"/>
              <a:t>问题：</a:t>
            </a:r>
            <a:r>
              <a:rPr lang="zh-CN" altLang="en-US" dirty="0"/>
              <a:t>用</a:t>
            </a:r>
            <a:r>
              <a:rPr lang="en-US" altLang="zh-CN" dirty="0"/>
              <a:t>&amp;</a:t>
            </a:r>
            <a:r>
              <a:rPr lang="zh-CN" altLang="en-US" dirty="0"/>
              <a:t>挂起控制权没有切回</a:t>
            </a:r>
            <a:r>
              <a:rPr lang="en-US" altLang="zh-CN" dirty="0"/>
              <a:t>shell</a:t>
            </a:r>
            <a:r>
              <a:rPr lang="zh-CN" altLang="en-US" dirty="0"/>
              <a:t>（注意到</a:t>
            </a:r>
            <a:r>
              <a:rPr lang="en-US" altLang="zh-CN" dirty="0"/>
              <a:t>child</a:t>
            </a:r>
            <a:r>
              <a:rPr lang="zh-CN" altLang="en-US" dirty="0"/>
              <a:t>运行结束是会回到</a:t>
            </a:r>
            <a:r>
              <a:rPr lang="en-US" altLang="zh-CN" dirty="0"/>
              <a:t>shell</a:t>
            </a:r>
            <a:r>
              <a:rPr lang="zh-CN" altLang="en-US" dirty="0"/>
              <a:t>的，但是</a:t>
            </a:r>
            <a:r>
              <a:rPr lang="en-US" altLang="zh-CN" dirty="0"/>
              <a:t>shell</a:t>
            </a:r>
            <a:r>
              <a:rPr lang="zh-CN" altLang="en-US" dirty="0"/>
              <a:t>没有反应），同时</a:t>
            </a:r>
            <a:r>
              <a:rPr lang="en-US" altLang="zh-CN" dirty="0"/>
              <a:t>ctrl-Z</a:t>
            </a:r>
            <a:r>
              <a:rPr lang="zh-CN" altLang="en-US" dirty="0"/>
              <a:t>没有实现，我们实现发送</a:t>
            </a:r>
            <a:r>
              <a:rPr lang="en-US" altLang="zh-CN" dirty="0"/>
              <a:t>SIGTSTP</a:t>
            </a:r>
            <a:r>
              <a:rPr lang="zh-CN" altLang="en-US" dirty="0"/>
              <a:t>，但是</a:t>
            </a:r>
            <a:r>
              <a:rPr lang="en-US" altLang="zh-CN" dirty="0"/>
              <a:t>code</a:t>
            </a:r>
            <a:r>
              <a:rPr lang="zh-CN" altLang="en-US" dirty="0"/>
              <a:t>填</a:t>
            </a:r>
            <a:r>
              <a:rPr lang="en-US" altLang="zh-CN" dirty="0"/>
              <a:t>SI_KERNEL</a:t>
            </a:r>
            <a:r>
              <a:rPr lang="zh-CN" altLang="en-US" dirty="0"/>
              <a:t>会报</a:t>
            </a:r>
            <a:r>
              <a:rPr lang="en-US" altLang="zh-CN" dirty="0"/>
              <a:t>Unknown Signal</a:t>
            </a:r>
            <a:r>
              <a:rPr lang="zh-CN" altLang="en-US" dirty="0"/>
              <a:t>，填</a:t>
            </a:r>
            <a:r>
              <a:rPr lang="en-US" altLang="zh-CN" dirty="0"/>
              <a:t>SI_USER</a:t>
            </a:r>
            <a:r>
              <a:rPr lang="zh-CN" altLang="en-US" dirty="0"/>
              <a:t>等会报</a:t>
            </a:r>
            <a:r>
              <a:rPr lang="en-US" altLang="zh-CN" dirty="0"/>
              <a:t>User defined signal 1</a:t>
            </a:r>
            <a:r>
              <a:rPr lang="zh-CN" altLang="en-US" dirty="0"/>
              <a:t>，反正就是不对</a:t>
            </a:r>
          </a:p>
          <a:p>
            <a:r>
              <a:rPr lang="zh-CN" altLang="en-US" dirty="0"/>
              <a:t>现在没法锁定</a:t>
            </a:r>
            <a:r>
              <a:rPr lang="en-US" altLang="zh-CN" dirty="0"/>
              <a:t>Unknown Signal</a:t>
            </a:r>
            <a:r>
              <a:rPr lang="zh-CN" altLang="en-US" dirty="0"/>
              <a:t>和</a:t>
            </a:r>
            <a:r>
              <a:rPr lang="en-US" altLang="zh-CN" dirty="0"/>
              <a:t>User defined signal</a:t>
            </a:r>
            <a:r>
              <a:rPr lang="zh-CN" altLang="en-US" dirty="0"/>
              <a:t>的报告位置</a:t>
            </a:r>
          </a:p>
        </p:txBody>
      </p:sp>
    </p:spTree>
    <p:extLst>
      <p:ext uri="{BB962C8B-B14F-4D97-AF65-F5344CB8AC3E}">
        <p14:creationId xmlns:p14="http://schemas.microsoft.com/office/powerpoint/2010/main" val="97911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4323-36D3-4D23-AF45-4432A924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20B82-0368-465B-BBA7-655717AC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和负责人沟通解决这个麻烦的问题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rCore</a:t>
            </a:r>
            <a:r>
              <a:rPr lang="zh-CN" altLang="en-US" dirty="0"/>
              <a:t>中测试实现的</a:t>
            </a:r>
            <a:r>
              <a:rPr lang="en-US" altLang="zh-CN" dirty="0"/>
              <a:t>Helper Function</a:t>
            </a:r>
            <a:r>
              <a:rPr lang="zh-CN" altLang="en-US" dirty="0"/>
              <a:t>，保证实现的功能是正确的（和</a:t>
            </a:r>
            <a:r>
              <a:rPr lang="en-US" altLang="zh-CN" dirty="0"/>
              <a:t>JIT</a:t>
            </a:r>
            <a:r>
              <a:rPr lang="zh-CN" altLang="en-US" dirty="0"/>
              <a:t>配合）</a:t>
            </a:r>
          </a:p>
        </p:txBody>
      </p:sp>
    </p:spTree>
    <p:extLst>
      <p:ext uri="{BB962C8B-B14F-4D97-AF65-F5344CB8AC3E}">
        <p14:creationId xmlns:p14="http://schemas.microsoft.com/office/powerpoint/2010/main" val="411340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Report-CS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18</TotalTime>
  <Words>201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Consolas</vt:lpstr>
      <vt:lpstr>Wingdings 2</vt:lpstr>
      <vt:lpstr>引用</vt:lpstr>
      <vt:lpstr>rCore Tracing via eBPF Week 10</vt:lpstr>
      <vt:lpstr>Progress</vt:lpstr>
      <vt:lpstr>Problem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rCore Tracing via eBPF Week 10</dc:title>
  <dc:creator>Liu Yuhao</dc:creator>
  <cp:lastModifiedBy>Liu Yuhao</cp:lastModifiedBy>
  <cp:revision>3</cp:revision>
  <dcterms:created xsi:type="dcterms:W3CDTF">2022-04-29T13:08:25Z</dcterms:created>
  <dcterms:modified xsi:type="dcterms:W3CDTF">2022-04-29T16:22:12Z</dcterms:modified>
</cp:coreProperties>
</file>