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53A69-62BE-C35A-2E3C-4BF8D9995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8BA6D-3C00-DAB9-ED7D-3033E8CA4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CC235-D3E2-7FDE-3929-F61F9C93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1B8A4-012F-64C4-BBB8-76E56B6A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C00EB-FEAB-53CD-A35D-B39F4E8F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5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53960-9F0A-7082-A38A-2087A745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513F9-DF15-F6CD-D06D-903783471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DE16A-5A3B-0E09-799E-9BFEC5B1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10403-0468-7B4C-F782-D21DAF2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E4CA7-853E-25A6-7F25-EB030A3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309AB-BB34-8BAB-ED52-6B0A3B78B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1140E-97B3-DCE7-9E12-9BAE89F3C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30343-DC22-B06D-8CFD-02640F92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C74A3-7160-3F0A-BDC9-70BA71EF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66F6A-B368-A53A-6384-D4084D91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9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C5A3-447F-2612-0CA2-CFE23109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DE3E1-A9A1-99EC-92A6-4F2B7C67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B26FB-0FE9-ED94-7534-8C5CC2B4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EAA14-39FB-1903-0B99-B1E3F890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D3A65-4A12-BB34-7AAC-C37E29B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7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9F64F-F30F-52D5-7524-52B5833E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FA875-92C3-6311-FBB3-F840E78A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FD2F9-A095-1FB8-E427-62D70B0C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0E935-3940-964D-A401-D44E7052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09755-2D36-8470-41E4-E7CF666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CEB3-1A9D-3130-A1B3-67A7C97E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782E-BBBD-5111-1D4D-3410E5F6D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9E6BB-5714-FB05-798D-7B860FFB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ED761-7DBF-A2A9-891F-30D5B912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AFF78-4A0F-B259-9CA8-F484D971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20EBA-8C72-679A-1A2D-2B67D94E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3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3A59A-8F6D-7DDA-9087-03D47DD2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18541-C836-2571-5EF7-A252BCEE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AD4EE-0A10-614F-6A1B-CE852F0A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B470FC-79D1-BB6F-57EE-6F333BC36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0D3FEA-258A-B153-9B53-03C812AD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2991CF-819F-6604-851C-FAFF042D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7E6E5-AE19-1561-123D-F59AD65C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A2ABD6-164C-D15D-C430-B72752B5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7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E3850-3D1F-5E3E-A526-A44A106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A8DC3B-6B67-77F1-0FDA-34BD6B02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ABDBB-8571-186C-50A4-19A8B816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C3E7B3-BBBA-4F54-5A53-BBE25C1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C84A57-ADCE-414E-4096-44668402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D48CFC-B62E-4FF0-B236-3C11F126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D09CA-ADCA-FEB4-C86D-5C5C9312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0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260E-F65C-9F3A-2DF7-5414F20E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75D5A-F519-BE18-B909-75C15B4B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0C7C3-A293-9580-2898-5595F87E1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B12D7-C7F0-E85A-13A3-91AD22C3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8C45F-5AAF-36B8-173E-F2BF85A7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4A947-1558-F0C1-A8FD-DD1E40BF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9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00C8-AA45-C3F3-4162-DA5FE35F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07FFD8-A730-F3F5-2029-1A899C23F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56266-5EA6-9A32-E7DF-8638EAE1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A526B-6ECE-282A-160B-A8606AA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8227C-E840-44B1-835D-EFD3A8BC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4ECD1-6112-161C-8F06-F7767A98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367852-7A4E-F9B8-F090-A55906F4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03A5C-A604-453E-B00A-30C3CFD8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BED73-9A24-E4C6-FA75-DD96221AD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2AA4-D22D-4979-B8B0-60F6D12E02D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DBAB5-0F78-0F03-936A-A59DE6D52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B6916-1498-B5A7-BC38-9EFA3338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1D26-5CDA-457A-9B0B-FEF1A151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5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8774C-E6FF-7C7F-D35E-0BC2030B5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rCore Tracing via eBPF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2B9B9E-3E76-A9F4-56F8-301ADDC7F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W15 </a:t>
            </a:r>
            <a:r>
              <a:rPr lang="zh-CN" altLang="en-US" dirty="0"/>
              <a:t>刘宇淏 郝子胥</a:t>
            </a:r>
          </a:p>
        </p:txBody>
      </p:sp>
    </p:spTree>
    <p:extLst>
      <p:ext uri="{BB962C8B-B14F-4D97-AF65-F5344CB8AC3E}">
        <p14:creationId xmlns:p14="http://schemas.microsoft.com/office/powerpoint/2010/main" val="80558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9737C-0075-6F22-D6ED-2C980251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418DA-D84A-60F2-5562-0DC7697D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RvJIT</a:t>
            </a:r>
            <a:r>
              <a:rPr lang="zh-CN" altLang="en-US" dirty="0"/>
              <a:t>和</a:t>
            </a:r>
            <a:r>
              <a:rPr lang="en-US" altLang="zh-CN" dirty="0"/>
              <a:t>ebpf2rv</a:t>
            </a:r>
            <a:r>
              <a:rPr lang="zh-CN" altLang="en-US" dirty="0"/>
              <a:t>的文档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95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93CC-2651-E162-6B96-2CA70491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B220C-B2B5-F3C4-7882-2AAC2FCC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 err="1"/>
              <a:t>kprobe</a:t>
            </a:r>
            <a:r>
              <a:rPr lang="zh-CN" altLang="en-US" dirty="0"/>
              <a:t>和加入</a:t>
            </a:r>
            <a:r>
              <a:rPr lang="en-US" altLang="zh-CN" dirty="0"/>
              <a:t>eBPF</a:t>
            </a:r>
            <a:r>
              <a:rPr lang="zh-CN" altLang="en-US" dirty="0"/>
              <a:t>支持的</a:t>
            </a:r>
            <a:r>
              <a:rPr lang="en-US" altLang="zh-CN" dirty="0"/>
              <a:t>rCore</a:t>
            </a:r>
            <a:r>
              <a:rPr lang="zh-CN" altLang="en-US" dirty="0"/>
              <a:t>完善文档</a:t>
            </a:r>
            <a:endParaRPr lang="en-US" altLang="zh-CN" dirty="0"/>
          </a:p>
          <a:p>
            <a:r>
              <a:rPr lang="zh-CN" altLang="en-US" dirty="0"/>
              <a:t>制作展示相关内容</a:t>
            </a:r>
          </a:p>
        </p:txBody>
      </p:sp>
    </p:spTree>
    <p:extLst>
      <p:ext uri="{BB962C8B-B14F-4D97-AF65-F5344CB8AC3E}">
        <p14:creationId xmlns:p14="http://schemas.microsoft.com/office/powerpoint/2010/main" val="204487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C6867-E8C0-BF1E-2475-6F8E851A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A31DE-3DF6-5DF1-A2FB-B0C4E2AC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rCore Tracing via eBPF</vt:lpstr>
      <vt:lpstr>上周工作</vt:lpstr>
      <vt:lpstr>下周工作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 Tracing via eBPF</dc:title>
  <dc:creator>Liu Yuhao</dc:creator>
  <cp:lastModifiedBy>Liu Yuhao</cp:lastModifiedBy>
  <cp:revision>1</cp:revision>
  <dcterms:created xsi:type="dcterms:W3CDTF">2022-06-03T15:24:08Z</dcterms:created>
  <dcterms:modified xsi:type="dcterms:W3CDTF">2022-06-03T15:24:12Z</dcterms:modified>
</cp:coreProperties>
</file>