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2344-D04A-28B5-7459-61D9BA1D6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EBB6E-1D94-5C38-EE37-F28DC544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787BD-58CC-0C4C-9BCE-41C5A596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7E5FD-64B3-8CBE-8E18-07D39A69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3EC1-AEBB-EFEB-89A9-EF35BA4C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0003E-2779-E847-E324-6E9E0034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9FE62-BB1C-3567-9D30-FC517206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77881-A851-B3A0-A88E-EF355999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16B2-D2B2-95C6-9D62-32D09CC5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8A699-8BA1-8CB7-4243-45D74F15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2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77939-F7AF-6ED2-7111-03654A4E5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2C422-0404-4D42-1428-415EDDE0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3CD4-DA6E-9BB8-CEEF-6D5F60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29F27-80C6-BD25-BEA6-7586996F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24EE3-1BCA-DA37-FE41-904A730B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BDB69-5C2E-5AB2-5016-8A021A6F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59F53-5D24-DEA5-02F3-2A4E7B77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267FB-5C71-C2FC-6876-774AA1C1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3AC2B-122F-40EA-C9F4-3B7AE82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B3F3E-A9AF-C557-A0BF-320948B2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6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A6358-0053-43F5-B257-7B3BCC07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7D95C-4D0A-9FD8-B9CB-CC5A7FFC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C059F-64C4-DEC1-860C-9457D021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C9766-1F76-90C3-2006-0912C3C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434C7-F980-2913-B864-4D2E1577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CCF95-8C45-98D0-BBA1-C30A6ED4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A89B9-F72E-D135-8F90-939A2E7DE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DECDA-C88E-2A42-F385-FD2FD977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ABF79-38A6-8FA0-F58A-82E67BC6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ABA67-F75F-BE3C-D3AB-A604B311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5FF47-E46E-0BBD-22CC-F79B4022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EE8D-19A0-7E0C-72DB-28378015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70159-F99A-70C5-BC91-7F8B4E8A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43886-8206-B48F-A6DC-08BF2F25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14260C-6F42-EEB9-4B8E-D4E55838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4DD52-4FC5-3F3A-35B4-5E7B0EE4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49C93-DCCE-26D3-8C0C-088EF9C8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E99A8-9ECC-149F-C375-71FF41B7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65D5-4C55-55E6-0881-5E18BD4F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9BE5-C33E-8F33-509E-4EA045D5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711605-B44B-33EE-9F8E-7B4C5930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A7EB7-ED60-221C-B553-2AE84EDC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FFF12F-5C57-2E2F-68D9-FA8742C2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2F7D8A-CC74-EBEA-D7FB-70EC042E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06C37-CB73-DE5C-5A0C-345AA35B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17764-E00F-63F5-2433-1023ADEE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98E22-F5EE-87AA-4984-54FF986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3D57-D28C-22B6-1E91-66FF481B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9FE22-C322-193C-C34F-B9B36E9F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A5AAD-47F2-F4A4-C6A1-8659240E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54F21-F276-4A8C-CC6A-609F29F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9BB8B-7D62-9C40-E42F-BFE5E8D9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CCDAD-8069-3747-E2D9-8E0B4AD3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0DA65-7D47-090F-BF39-00BBF802F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1DF11-2D40-713A-CBA6-5BDE38E0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275D0-EF1A-BAA5-0C35-95B9EA99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58A12-E950-E807-EAC0-E6EF3B3C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3D32C-2414-75C8-71CF-47B48498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6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7A56D5-F0BB-D66A-53B9-AC1552A0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0E958-6D8F-DF91-B3BA-2D4388DF6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A8904-73F3-B7D1-4EEA-67759CF8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0BDB-C892-4439-9C41-829D92F55E9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16623-6B26-9D17-DD91-7E9BB81A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1F132-A0E7-FC37-AEF6-5C7916DEE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B84B-8362-43B2-A24A-CD37C967A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D083A-1B49-6FAB-3C98-733ACA383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rCore Tracing via eBPF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AA3A61-6114-D9F0-F430-341030858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Week14 </a:t>
            </a:r>
            <a:r>
              <a:rPr lang="zh-CN" altLang="en-US" dirty="0"/>
              <a:t>郝子胥 刘宇淏</a:t>
            </a:r>
          </a:p>
        </p:txBody>
      </p:sp>
    </p:spTree>
    <p:extLst>
      <p:ext uri="{BB962C8B-B14F-4D97-AF65-F5344CB8AC3E}">
        <p14:creationId xmlns:p14="http://schemas.microsoft.com/office/powerpoint/2010/main" val="14878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CA154-B8AB-4B10-308C-B6B7860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A9C3E-BC57-A30C-F5DB-B7C864AD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kretprobe</a:t>
            </a:r>
            <a:r>
              <a:rPr lang="zh-CN" altLang="en-US" dirty="0"/>
              <a:t>从返回</a:t>
            </a:r>
            <a:r>
              <a:rPr lang="en-US" altLang="zh-CN" dirty="0" err="1"/>
              <a:t>SysResult</a:t>
            </a:r>
            <a:r>
              <a:rPr lang="zh-CN" altLang="en-US" dirty="0"/>
              <a:t>的函数中恢复返回值</a:t>
            </a:r>
            <a:endParaRPr lang="en-US" altLang="zh-CN" dirty="0"/>
          </a:p>
          <a:p>
            <a:r>
              <a:rPr lang="zh-CN" altLang="en-US" dirty="0"/>
              <a:t>提供了一个自动挂载</a:t>
            </a:r>
            <a:r>
              <a:rPr lang="en-US" altLang="zh-CN" dirty="0"/>
              <a:t>probe</a:t>
            </a:r>
            <a:r>
              <a:rPr lang="zh-CN" altLang="en-US" dirty="0"/>
              <a:t>的方法，自动递归挂载一个函数中所有的</a:t>
            </a:r>
            <a:r>
              <a:rPr lang="en-US" altLang="zh-CN" dirty="0"/>
              <a:t>call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上述工具可以更好的方便</a:t>
            </a:r>
            <a:r>
              <a:rPr lang="en-US" altLang="zh-CN" dirty="0" err="1"/>
              <a:t>kprobe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55428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11AC-AF25-8CF7-03DD-156C84F8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B07A5-A176-F95A-59E8-F8097470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BPF</a:t>
            </a:r>
            <a:r>
              <a:rPr lang="zh-CN" altLang="en-US" dirty="0"/>
              <a:t>程序提供从入口获得</a:t>
            </a:r>
            <a:r>
              <a:rPr lang="en-US" altLang="zh-CN" dirty="0"/>
              <a:t>context</a:t>
            </a:r>
            <a:r>
              <a:rPr lang="zh-CN" altLang="en-US" dirty="0"/>
              <a:t>的能力（标准要求），可以通过该参数让</a:t>
            </a:r>
            <a:r>
              <a:rPr lang="en-US" altLang="zh-CN" dirty="0"/>
              <a:t>BPF</a:t>
            </a:r>
            <a:r>
              <a:rPr lang="zh-CN" altLang="en-US" dirty="0"/>
              <a:t>程序动态获取</a:t>
            </a:r>
            <a:r>
              <a:rPr lang="en-US" altLang="zh-CN" dirty="0" err="1"/>
              <a:t>kprobe</a:t>
            </a:r>
            <a:r>
              <a:rPr lang="zh-CN" altLang="en-US" dirty="0"/>
              <a:t>采集的数据</a:t>
            </a:r>
            <a:endParaRPr lang="en-US" altLang="zh-CN" dirty="0"/>
          </a:p>
          <a:p>
            <a:r>
              <a:rPr lang="zh-CN" altLang="en-US" dirty="0"/>
              <a:t>有时间为</a:t>
            </a:r>
            <a:r>
              <a:rPr lang="en-US" altLang="zh-CN" dirty="0"/>
              <a:t>rCore</a:t>
            </a:r>
            <a:r>
              <a:rPr lang="zh-CN" altLang="en-US" dirty="0"/>
              <a:t>修掉</a:t>
            </a:r>
            <a:r>
              <a:rPr lang="en-US" altLang="zh-CN" dirty="0" err="1"/>
              <a:t>backtrace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17A6C-5DA3-ECC1-B900-E5725B6B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FC5A2-58F4-5FB8-E407-E613A6DB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rCore Tracing via eBPF</vt:lpstr>
      <vt:lpstr>上周进度</vt:lpstr>
      <vt:lpstr>下周计划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</dc:title>
  <dc:creator>Liu Yuhao</dc:creator>
  <cp:lastModifiedBy>Liu Yuhao</cp:lastModifiedBy>
  <cp:revision>1</cp:revision>
  <dcterms:created xsi:type="dcterms:W3CDTF">2022-05-27T14:02:49Z</dcterms:created>
  <dcterms:modified xsi:type="dcterms:W3CDTF">2022-05-27T14:02:55Z</dcterms:modified>
</cp:coreProperties>
</file>