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63" r:id="rId4"/>
    <p:sldId id="267" r:id="rId5"/>
    <p:sldId id="270" r:id="rId6"/>
    <p:sldId id="262" r:id="rId7"/>
    <p:sldId id="259" r:id="rId8"/>
    <p:sldId id="266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rCore Tracing via eBPF W12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郝子胥</a:t>
            </a:r>
            <a:r>
              <a:rPr lang="en-US" altLang="zh-CN"/>
              <a:t> </a:t>
            </a:r>
            <a:r>
              <a:rPr lang="zh-CN" altLang="en-US"/>
              <a:t>刘宇淏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D8F6-DF36-75C4-5545-7FB17062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A9089-1207-7EB9-5428-522828CD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主要填补上一周的各种</a:t>
            </a:r>
            <a:r>
              <a:rPr lang="en-US" altLang="zh-CN" dirty="0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5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Done</a:t>
            </a:r>
            <a:r>
              <a:rPr lang="en-US" altLang="zh-CN" dirty="0"/>
              <a:t>: HashMap</a:t>
            </a:r>
          </a:p>
          <a:p>
            <a:r>
              <a:rPr lang="zh-CN" altLang="en-US" dirty="0"/>
              <a:t>已实现相应的接口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0B71D-02B2-E1DF-1068-A998503B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3E14-0D95-DF2E-CD7D-1A446A40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Done</a:t>
            </a:r>
            <a:r>
              <a:rPr lang="en-US" altLang="zh-CN" dirty="0"/>
              <a:t>: </a:t>
            </a:r>
            <a:r>
              <a:rPr lang="zh-CN" altLang="en-US" dirty="0"/>
              <a:t>更多的</a:t>
            </a:r>
            <a:r>
              <a:rPr lang="en-US" altLang="zh-CN" dirty="0"/>
              <a:t>Helper Functions</a:t>
            </a:r>
          </a:p>
          <a:p>
            <a:r>
              <a:rPr lang="en-US" altLang="zh-CN" dirty="0" err="1"/>
              <a:t>bpf_ktime_get_ns</a:t>
            </a:r>
            <a:endParaRPr lang="en-US" altLang="zh-CN" dirty="0"/>
          </a:p>
          <a:p>
            <a:r>
              <a:rPr lang="en-US" altLang="zh-CN" dirty="0" err="1"/>
              <a:t>bpf_get_smp_processor_id</a:t>
            </a:r>
            <a:endParaRPr lang="en-US" altLang="zh-CN" dirty="0"/>
          </a:p>
          <a:p>
            <a:r>
              <a:rPr lang="en-US" altLang="zh-CN" dirty="0" err="1"/>
              <a:t>bpf_get_current_pid_tgid</a:t>
            </a:r>
            <a:endParaRPr lang="en-US" altLang="zh-CN" dirty="0"/>
          </a:p>
          <a:p>
            <a:r>
              <a:rPr lang="en-US" altLang="zh-CN" dirty="0" err="1"/>
              <a:t>bpf_get_current_comm</a:t>
            </a:r>
            <a:endParaRPr lang="en-US" altLang="zh-CN" dirty="0"/>
          </a:p>
          <a:p>
            <a:r>
              <a:rPr lang="en-US" altLang="zh-CN" dirty="0" err="1"/>
              <a:t>bpf_probe_read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80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0CB1-A846-90E5-3066-724966DC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6D85-3502-58A7-963F-298BB2C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之后需要完成的任务</a:t>
            </a:r>
          </a:p>
        </p:txBody>
      </p:sp>
    </p:spTree>
    <p:extLst>
      <p:ext uri="{BB962C8B-B14F-4D97-AF65-F5344CB8AC3E}">
        <p14:creationId xmlns:p14="http://schemas.microsoft.com/office/powerpoint/2010/main" val="24168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</a:t>
            </a:r>
            <a:r>
              <a:rPr lang="zh-CN" altLang="en-US" dirty="0"/>
              <a:t>对象管理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close, </a:t>
            </a:r>
            <a:r>
              <a:rPr lang="en-US" altLang="zh-CN" dirty="0" err="1"/>
              <a:t>fcntl</a:t>
            </a:r>
            <a:r>
              <a:rPr lang="zh-CN" altLang="en-US" dirty="0"/>
              <a:t>对</a:t>
            </a:r>
            <a:r>
              <a:rPr lang="en-US" altLang="zh-CN" dirty="0"/>
              <a:t>BPF Map</a:t>
            </a:r>
            <a:r>
              <a:rPr lang="zh-CN" altLang="en-US" dirty="0"/>
              <a:t>的管理</a:t>
            </a:r>
            <a:endParaRPr lang="en-US" altLang="zh-CN" dirty="0"/>
          </a:p>
          <a:p>
            <a:r>
              <a:rPr lang="en-US" altLang="zh-CN" dirty="0"/>
              <a:t>BPF Map</a:t>
            </a:r>
            <a:r>
              <a:rPr lang="zh-CN" altLang="en-US" dirty="0"/>
              <a:t>挂载为进程的资源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43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C4556-A340-C019-E8AC-1D58300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Tracepoint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1B282-78D0-99DA-63E1-2532E9AD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TODO</a:t>
            </a:r>
          </a:p>
          <a:p>
            <a:r>
              <a:rPr lang="en-US" altLang="zh-CN" dirty="0" err="1"/>
              <a:t>Kretprobe</a:t>
            </a:r>
            <a:r>
              <a:rPr lang="zh-CN" altLang="en-US" dirty="0"/>
              <a:t>挂载点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3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91AF-E025-1C4C-E347-69AD659A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0923-4C08-B007-FEE4-EF51E29F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用户监控程序</a:t>
            </a:r>
            <a:endParaRPr lang="en-US" altLang="zh-CN" dirty="0"/>
          </a:p>
          <a:p>
            <a:r>
              <a:rPr lang="zh-CN" altLang="en-US" dirty="0"/>
              <a:t>几个样例</a:t>
            </a:r>
            <a:r>
              <a:rPr lang="en-US" altLang="zh-CN" dirty="0" err="1"/>
              <a:t>eBPF</a:t>
            </a:r>
            <a:r>
              <a:rPr lang="en-US" altLang="zh-CN" dirty="0"/>
              <a:t> tracing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44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NkOTA0MmI1MGUzMGZkMDE5NDhkYWEyMWUzMGM3Y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111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rCore Tracing via eBPF W12</vt:lpstr>
      <vt:lpstr>TODOs</vt:lpstr>
      <vt:lpstr>BPF Map</vt:lpstr>
      <vt:lpstr>Helpers</vt:lpstr>
      <vt:lpstr>On Schedule</vt:lpstr>
      <vt:lpstr>BPF对象管理</vt:lpstr>
      <vt:lpstr>Tracepoint支持</vt:lpstr>
      <vt:lpstr>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 W11</dc:title>
  <dc:creator>郝子胥</dc:creator>
  <cp:lastModifiedBy>Liu Yuhao</cp:lastModifiedBy>
  <cp:revision>51</cp:revision>
  <dcterms:created xsi:type="dcterms:W3CDTF">2022-05-06T12:33:00Z</dcterms:created>
  <dcterms:modified xsi:type="dcterms:W3CDTF">2022-05-13T14:37:29Z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2BDAF6EF1CBB45BB89160D8AA230B342</vt:lpwstr>
  </property>
  <property fmtid="{D5CDD505-2E9C-101B-9397-08002B2CF9AE}" pid="3" name="KSOProductBuildVer">
    <vt:lpwstr>2052-11.1.0.11636</vt:lpwstr>
  </property>
</Properties>
</file>