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2CA6-2A2D-4671-A3CB-B27C848BA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C8045-53E3-4BFD-AEA6-1A185BE4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15A5-F96E-4A61-AD43-A9B57140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9AAFC-776A-4363-9EC1-48BD816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65D6-9707-4AB3-A020-EFD8DA10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043F-D1B1-40DB-B69A-F0ADAFC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80680-BA33-4E13-BAA5-9561F2AC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B1CE8-A1F2-4CAF-8A30-AE9B129B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3715B-C3E7-49B2-836E-BFA3327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FEA7E-F2D3-4262-87F4-D743DF8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46FBE-D2DE-4855-B917-A3A4F47FA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834DC-76FD-4D46-9AE9-70A3404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9BB74-BE99-4C18-8F52-49321DE1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21861-58EB-4270-AE68-6A4C65C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7E0D6-6FF0-442E-8311-9EE4109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0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452B-E1CC-4B04-A2E7-610DDAE4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8D980-8422-4F56-9C93-D4B8C8FB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A7CFD-FA29-4D05-A444-A03603AA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AC73-C926-4098-9D3F-7B5880B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27D53-628F-4A5D-8288-0E923C58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0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B1ABC-8D47-43ED-A004-48EE97C8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CB24E-1A40-465C-B6E8-4CE14246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E41B0-2003-4A4B-BB70-97C547FD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89ED4-3461-4D3E-AE23-9A725CE5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3D89-C871-471D-950D-AB1FF8F5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31AA1-F756-49AF-9125-A09EB9CA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7DD8F-DB94-48B1-81F0-0B4AA52C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1B2C9-945E-4626-B784-14F0254A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E4343-7845-4D2C-A8EE-2E6D79D8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93181-3803-461B-8245-6D32C305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BCD4A-3D2C-4A3F-A5A6-F99E8D7F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BA6E-499D-4E96-9480-558AF7E7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0B369-0A99-4C89-9A7B-83BF3076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17981-8440-4F12-AEBF-78C22105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CC514-A8B5-44A1-881B-4161D82B9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1A2674-AD2C-427E-BA36-249CCBA2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922AE-A192-428F-9398-BEAF7A04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F1F3D9-DC36-43B9-913D-C5AFB5FA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BCDB-2D32-40F6-9009-87BDD927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D561-E85E-4226-9713-1539A1CC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0BAA9-A72C-46B1-B825-CE50C50D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4DEDA-B322-451E-82E6-9F91A47C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FC3E4-06B3-4846-AF1E-83E6B8F4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0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DEC68-1D84-4CDF-9B63-7A709BBF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D9629-0C89-44A0-8142-80FD4037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85A40-B147-49CE-965A-CDEA8456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B749-777D-4C80-9F5C-9F69F613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DA5ED-DF6F-4292-84B6-24C81A27A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993F2-47CF-4AF5-92A9-8E6B353D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0AB58-5104-4A4F-9C26-A4BE72B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6FF9A-C893-4834-BAE2-01C9FD1B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9423C-C24C-4E41-BE2A-4CD2325E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0FF5-F196-462F-9E01-68E6DA2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7EB85A-20A3-4E4E-8883-A72AF224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7D05E6-9C36-41CB-84F2-AB7DE946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0CF7A-282D-4333-8545-870488C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B92BF-3E2F-4A21-AFA8-30972519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1AB41-9074-42AD-8715-39468AE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4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FBCD8-660C-4658-AC33-2BF72072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837AE-9508-4485-A06B-4F48A1BC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B4EA2-E5B6-4EEE-8DCE-56A5BE64E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855B-00D4-425C-B682-F5909A965E0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45F87-5B34-40FE-B146-0323CF70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1E145-4B27-43F5-B67E-4F186254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5CCC-7AE9-4854-B2E8-E09AF89F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8F34-278C-4AF9-8485-53168A166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eBPF &amp; rCore Tracing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A1E70-AF46-4361-B64F-393D20D36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F7E7-DF2A-4676-81BE-73A6B8B2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FF9A-C253-44BB-9551-B39BA8F6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覆盖了</a:t>
            </a:r>
            <a:r>
              <a:rPr lang="en-US" altLang="zh-CN" dirty="0"/>
              <a:t>BPF Bytecode</a:t>
            </a:r>
            <a:r>
              <a:rPr lang="zh-CN" altLang="en-US" dirty="0"/>
              <a:t>中所有算术指令的翻译</a:t>
            </a:r>
            <a:endParaRPr lang="en-US" altLang="zh-CN" dirty="0"/>
          </a:p>
          <a:p>
            <a:r>
              <a:rPr lang="zh-CN" altLang="en-US" dirty="0"/>
              <a:t>和进行</a:t>
            </a:r>
            <a:r>
              <a:rPr lang="en-US" altLang="zh-CN" dirty="0"/>
              <a:t>async function</a:t>
            </a:r>
            <a:r>
              <a:rPr lang="zh-CN" altLang="en-US" dirty="0"/>
              <a:t>追踪的同学进行了交流</a:t>
            </a:r>
            <a:endParaRPr lang="en-US" altLang="zh-CN" dirty="0"/>
          </a:p>
          <a:p>
            <a:pPr lvl="1"/>
            <a:r>
              <a:rPr lang="zh-CN" altLang="en-US" dirty="0"/>
              <a:t>但暂时没有任何进展</a:t>
            </a:r>
            <a:endParaRPr lang="en-US" altLang="zh-CN" dirty="0"/>
          </a:p>
          <a:p>
            <a:r>
              <a:rPr lang="zh-CN" altLang="en-US" dirty="0"/>
              <a:t>开始实现</a:t>
            </a:r>
            <a:r>
              <a:rPr lang="en-US" altLang="zh-CN" dirty="0"/>
              <a:t>BPF(2)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5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C101-A0AC-4083-99E2-320C9EB7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8ABAA-43FA-4CD1-A974-BDC7D423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BPF Bytecode</a:t>
            </a:r>
            <a:r>
              <a:rPr lang="zh-CN" altLang="en-US" dirty="0"/>
              <a:t>中所有的算术指令正确性</a:t>
            </a:r>
            <a:endParaRPr lang="en-US" altLang="zh-CN" dirty="0"/>
          </a:p>
          <a:p>
            <a:pPr lvl="1"/>
            <a:r>
              <a:rPr lang="zh-CN" altLang="en-US" dirty="0"/>
              <a:t>采用之前实现的测试框架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rCore</a:t>
            </a:r>
            <a:r>
              <a:rPr lang="zh-CN" altLang="en-US" dirty="0"/>
              <a:t>中启动</a:t>
            </a:r>
            <a:r>
              <a:rPr lang="en-US" altLang="zh-CN" dirty="0"/>
              <a:t>JIT</a:t>
            </a:r>
            <a:r>
              <a:rPr lang="zh-CN" altLang="en-US"/>
              <a:t>编译器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7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eBPF &amp; rCore Tracing</vt:lpstr>
      <vt:lpstr>上周进度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&amp; rCore Tracing</dc:title>
  <dc:creator>Liu Yuhao</dc:creator>
  <cp:lastModifiedBy>Liu Yuhao</cp:lastModifiedBy>
  <cp:revision>1</cp:revision>
  <dcterms:created xsi:type="dcterms:W3CDTF">2022-04-22T12:15:14Z</dcterms:created>
  <dcterms:modified xsi:type="dcterms:W3CDTF">2022-04-22T12:15:17Z</dcterms:modified>
</cp:coreProperties>
</file>