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  <p:sldMasterId id="2147483805" r:id="rId2"/>
  </p:sldMasterIdLst>
  <p:sldIdLst>
    <p:sldId id="256" r:id="rId3"/>
    <p:sldId id="263" r:id="rId4"/>
    <p:sldId id="264" r:id="rId5"/>
    <p:sldId id="260" r:id="rId6"/>
    <p:sldId id="265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EC724-9DA6-47D7-824F-F8884CE1F3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8EBF65-092D-4DEE-B918-C3C3F8AFF28C}">
      <dgm:prSet phldrT="[文本]"/>
      <dgm:spPr/>
      <dgm:t>
        <a:bodyPr/>
        <a:lstStyle/>
        <a:p>
          <a:r>
            <a:rPr lang="en-US" altLang="zh-CN" b="0" dirty="0"/>
            <a:t>Compiler</a:t>
          </a:r>
          <a:endParaRPr lang="zh-CN" altLang="en-US" b="0" dirty="0"/>
        </a:p>
      </dgm:t>
    </dgm:pt>
    <dgm:pt modelId="{93B99E28-618D-4C89-92AF-FB1829C136B2}" type="parTrans" cxnId="{15161393-FF00-4B67-954F-9E94EB0450CF}">
      <dgm:prSet/>
      <dgm:spPr/>
      <dgm:t>
        <a:bodyPr/>
        <a:lstStyle/>
        <a:p>
          <a:endParaRPr lang="zh-CN" altLang="en-US"/>
        </a:p>
      </dgm:t>
    </dgm:pt>
    <dgm:pt modelId="{8E9A5FF1-4C76-458B-A8E3-4FBCC8B21831}" type="sibTrans" cxnId="{15161393-FF00-4B67-954F-9E94EB0450CF}">
      <dgm:prSet/>
      <dgm:spPr/>
      <dgm:t>
        <a:bodyPr/>
        <a:lstStyle/>
        <a:p>
          <a:endParaRPr lang="zh-CN" altLang="en-US"/>
        </a:p>
      </dgm:t>
    </dgm:pt>
    <dgm:pt modelId="{5E4D26BC-53B3-489B-8461-C71E4D6FB530}">
      <dgm:prSet phldrT="[文本]"/>
      <dgm:spPr/>
      <dgm:t>
        <a:bodyPr/>
        <a:lstStyle/>
        <a:p>
          <a:r>
            <a:rPr lang="en-US" altLang="zh-CN" dirty="0"/>
            <a:t>Verifier</a:t>
          </a:r>
          <a:endParaRPr lang="zh-CN" altLang="en-US" dirty="0"/>
        </a:p>
      </dgm:t>
    </dgm:pt>
    <dgm:pt modelId="{4849CAA9-B99A-4852-8823-A76E5C292BD2}" type="parTrans" cxnId="{F2665BBC-C319-4C8E-B2F2-C3434D5B3A4A}">
      <dgm:prSet/>
      <dgm:spPr/>
      <dgm:t>
        <a:bodyPr/>
        <a:lstStyle/>
        <a:p>
          <a:endParaRPr lang="zh-CN" altLang="en-US"/>
        </a:p>
      </dgm:t>
    </dgm:pt>
    <dgm:pt modelId="{4AF42A8D-964C-441E-9D63-EA33FE1E1A30}" type="sibTrans" cxnId="{F2665BBC-C319-4C8E-B2F2-C3434D5B3A4A}">
      <dgm:prSet/>
      <dgm:spPr/>
      <dgm:t>
        <a:bodyPr/>
        <a:lstStyle/>
        <a:p>
          <a:endParaRPr lang="zh-CN" altLang="en-US"/>
        </a:p>
      </dgm:t>
    </dgm:pt>
    <dgm:pt modelId="{C01C8842-D3D6-4251-8466-0DDC26AC1C89}">
      <dgm:prSet phldrT="[文本]"/>
      <dgm:spPr/>
      <dgm:t>
        <a:bodyPr/>
        <a:lstStyle/>
        <a:p>
          <a:r>
            <a:rPr lang="en-US" altLang="zh-CN" b="1" u="sng" dirty="0"/>
            <a:t>Runtime</a:t>
          </a:r>
        </a:p>
      </dgm:t>
    </dgm:pt>
    <dgm:pt modelId="{9DB21641-72D5-483B-90E5-C483CCA0EB83}" type="parTrans" cxnId="{A89DDD49-4C3E-4D8E-97A5-65A39365D1B4}">
      <dgm:prSet/>
      <dgm:spPr/>
      <dgm:t>
        <a:bodyPr/>
        <a:lstStyle/>
        <a:p>
          <a:endParaRPr lang="zh-CN" altLang="en-US"/>
        </a:p>
      </dgm:t>
    </dgm:pt>
    <dgm:pt modelId="{CEF20822-462C-4EA3-B81E-044374D41050}" type="sibTrans" cxnId="{A89DDD49-4C3E-4D8E-97A5-65A39365D1B4}">
      <dgm:prSet/>
      <dgm:spPr/>
      <dgm:t>
        <a:bodyPr/>
        <a:lstStyle/>
        <a:p>
          <a:endParaRPr lang="zh-CN" altLang="en-US"/>
        </a:p>
      </dgm:t>
    </dgm:pt>
    <dgm:pt modelId="{FB70CB80-BFE1-4BCB-AA8C-81F19F566141}" type="pres">
      <dgm:prSet presAssocID="{CC2EC724-9DA6-47D7-824F-F8884CE1F334}" presName="Name0" presStyleCnt="0">
        <dgm:presLayoutVars>
          <dgm:dir/>
          <dgm:resizeHandles val="exact"/>
        </dgm:presLayoutVars>
      </dgm:prSet>
      <dgm:spPr/>
    </dgm:pt>
    <dgm:pt modelId="{41F06A4C-93C8-4B7F-81C5-C72E3CDC049F}" type="pres">
      <dgm:prSet presAssocID="{F68EBF65-092D-4DEE-B918-C3C3F8AFF28C}" presName="node" presStyleLbl="node1" presStyleIdx="0" presStyleCnt="3" custLinFactX="99797" custLinFactNeighborX="100000" custLinFactNeighborY="-92316">
        <dgm:presLayoutVars>
          <dgm:bulletEnabled val="1"/>
        </dgm:presLayoutVars>
      </dgm:prSet>
      <dgm:spPr/>
    </dgm:pt>
    <dgm:pt modelId="{B64FCAA8-E6A9-4FD0-B3B0-9C264DD9C391}" type="pres">
      <dgm:prSet presAssocID="{8E9A5FF1-4C76-458B-A8E3-4FBCC8B21831}" presName="sibTrans" presStyleLbl="sibTrans2D1" presStyleIdx="0" presStyleCnt="2"/>
      <dgm:spPr/>
    </dgm:pt>
    <dgm:pt modelId="{CD0191F1-0480-4296-A97D-7ADEF6D46552}" type="pres">
      <dgm:prSet presAssocID="{8E9A5FF1-4C76-458B-A8E3-4FBCC8B21831}" presName="connectorText" presStyleLbl="sibTrans2D1" presStyleIdx="0" presStyleCnt="2"/>
      <dgm:spPr/>
    </dgm:pt>
    <dgm:pt modelId="{CD700EE1-1A6B-4446-A26F-9FF29D5CB9F9}" type="pres">
      <dgm:prSet presAssocID="{5E4D26BC-53B3-489B-8461-C71E4D6FB530}" presName="node" presStyleLbl="node1" presStyleIdx="1" presStyleCnt="3" custLinFactNeighborX="-73505" custLinFactNeighborY="91816">
        <dgm:presLayoutVars>
          <dgm:bulletEnabled val="1"/>
        </dgm:presLayoutVars>
      </dgm:prSet>
      <dgm:spPr/>
    </dgm:pt>
    <dgm:pt modelId="{CF803AE1-8738-477A-B48E-A958D06E2474}" type="pres">
      <dgm:prSet presAssocID="{4AF42A8D-964C-441E-9D63-EA33FE1E1A30}" presName="sibTrans" presStyleLbl="sibTrans2D1" presStyleIdx="1" presStyleCnt="2"/>
      <dgm:spPr/>
    </dgm:pt>
    <dgm:pt modelId="{4D05FE59-E6A4-4500-A06B-F3825A3B3102}" type="pres">
      <dgm:prSet presAssocID="{4AF42A8D-964C-441E-9D63-EA33FE1E1A30}" presName="connectorText" presStyleLbl="sibTrans2D1" presStyleIdx="1" presStyleCnt="2"/>
      <dgm:spPr/>
    </dgm:pt>
    <dgm:pt modelId="{48E91C1A-D7CE-4630-947D-785062DD838F}" type="pres">
      <dgm:prSet presAssocID="{C01C8842-D3D6-4251-8466-0DDC26AC1C89}" presName="node" presStyleLbl="node1" presStyleIdx="2" presStyleCnt="3" custLinFactNeighborX="-43687" custLinFactNeighborY="31099">
        <dgm:presLayoutVars>
          <dgm:bulletEnabled val="1"/>
        </dgm:presLayoutVars>
      </dgm:prSet>
      <dgm:spPr/>
    </dgm:pt>
  </dgm:ptLst>
  <dgm:cxnLst>
    <dgm:cxn modelId="{CF0BA500-8515-4B24-821E-0A0ABC8BECED}" type="presOf" srcId="{4AF42A8D-964C-441E-9D63-EA33FE1E1A30}" destId="{4D05FE59-E6A4-4500-A06B-F3825A3B3102}" srcOrd="1" destOrd="0" presId="urn:microsoft.com/office/officeart/2005/8/layout/process1"/>
    <dgm:cxn modelId="{2C59F70E-D2A0-4020-957D-72B94D18392C}" type="presOf" srcId="{C01C8842-D3D6-4251-8466-0DDC26AC1C89}" destId="{48E91C1A-D7CE-4630-947D-785062DD838F}" srcOrd="0" destOrd="0" presId="urn:microsoft.com/office/officeart/2005/8/layout/process1"/>
    <dgm:cxn modelId="{BC9A731F-A07B-48F6-B937-045E51AFEF84}" type="presOf" srcId="{5E4D26BC-53B3-489B-8461-C71E4D6FB530}" destId="{CD700EE1-1A6B-4446-A26F-9FF29D5CB9F9}" srcOrd="0" destOrd="0" presId="urn:microsoft.com/office/officeart/2005/8/layout/process1"/>
    <dgm:cxn modelId="{950D9D40-0863-4245-B0A9-396E5875EF3E}" type="presOf" srcId="{8E9A5FF1-4C76-458B-A8E3-4FBCC8B21831}" destId="{B64FCAA8-E6A9-4FD0-B3B0-9C264DD9C391}" srcOrd="0" destOrd="0" presId="urn:microsoft.com/office/officeart/2005/8/layout/process1"/>
    <dgm:cxn modelId="{690F5161-86AE-464A-89B9-CC5E8212293B}" type="presOf" srcId="{4AF42A8D-964C-441E-9D63-EA33FE1E1A30}" destId="{CF803AE1-8738-477A-B48E-A958D06E2474}" srcOrd="0" destOrd="0" presId="urn:microsoft.com/office/officeart/2005/8/layout/process1"/>
    <dgm:cxn modelId="{A89DDD49-4C3E-4D8E-97A5-65A39365D1B4}" srcId="{CC2EC724-9DA6-47D7-824F-F8884CE1F334}" destId="{C01C8842-D3D6-4251-8466-0DDC26AC1C89}" srcOrd="2" destOrd="0" parTransId="{9DB21641-72D5-483B-90E5-C483CCA0EB83}" sibTransId="{CEF20822-462C-4EA3-B81E-044374D41050}"/>
    <dgm:cxn modelId="{7941D057-D75D-4CB9-A60F-BFF8AEB56021}" type="presOf" srcId="{CC2EC724-9DA6-47D7-824F-F8884CE1F334}" destId="{FB70CB80-BFE1-4BCB-AA8C-81F19F566141}" srcOrd="0" destOrd="0" presId="urn:microsoft.com/office/officeart/2005/8/layout/process1"/>
    <dgm:cxn modelId="{15161393-FF00-4B67-954F-9E94EB0450CF}" srcId="{CC2EC724-9DA6-47D7-824F-F8884CE1F334}" destId="{F68EBF65-092D-4DEE-B918-C3C3F8AFF28C}" srcOrd="0" destOrd="0" parTransId="{93B99E28-618D-4C89-92AF-FB1829C136B2}" sibTransId="{8E9A5FF1-4C76-458B-A8E3-4FBCC8B21831}"/>
    <dgm:cxn modelId="{8BDF05AA-1E83-4F3C-8285-0A16F438BBF6}" type="presOf" srcId="{8E9A5FF1-4C76-458B-A8E3-4FBCC8B21831}" destId="{CD0191F1-0480-4296-A97D-7ADEF6D46552}" srcOrd="1" destOrd="0" presId="urn:microsoft.com/office/officeart/2005/8/layout/process1"/>
    <dgm:cxn modelId="{F2665BBC-C319-4C8E-B2F2-C3434D5B3A4A}" srcId="{CC2EC724-9DA6-47D7-824F-F8884CE1F334}" destId="{5E4D26BC-53B3-489B-8461-C71E4D6FB530}" srcOrd="1" destOrd="0" parTransId="{4849CAA9-B99A-4852-8823-A76E5C292BD2}" sibTransId="{4AF42A8D-964C-441E-9D63-EA33FE1E1A30}"/>
    <dgm:cxn modelId="{D5192DD8-2616-4125-8215-738054812FD0}" type="presOf" srcId="{F68EBF65-092D-4DEE-B918-C3C3F8AFF28C}" destId="{41F06A4C-93C8-4B7F-81C5-C72E3CDC049F}" srcOrd="0" destOrd="0" presId="urn:microsoft.com/office/officeart/2005/8/layout/process1"/>
    <dgm:cxn modelId="{0BFC2722-E41E-4315-8027-BC1B43F3D6F5}" type="presParOf" srcId="{FB70CB80-BFE1-4BCB-AA8C-81F19F566141}" destId="{41F06A4C-93C8-4B7F-81C5-C72E3CDC049F}" srcOrd="0" destOrd="0" presId="urn:microsoft.com/office/officeart/2005/8/layout/process1"/>
    <dgm:cxn modelId="{B665168E-1713-4CCF-98C7-18BBDA5470D8}" type="presParOf" srcId="{FB70CB80-BFE1-4BCB-AA8C-81F19F566141}" destId="{B64FCAA8-E6A9-4FD0-B3B0-9C264DD9C391}" srcOrd="1" destOrd="0" presId="urn:microsoft.com/office/officeart/2005/8/layout/process1"/>
    <dgm:cxn modelId="{C652CE9C-7100-44D5-8AFE-117DA4113F0D}" type="presParOf" srcId="{B64FCAA8-E6A9-4FD0-B3B0-9C264DD9C391}" destId="{CD0191F1-0480-4296-A97D-7ADEF6D46552}" srcOrd="0" destOrd="0" presId="urn:microsoft.com/office/officeart/2005/8/layout/process1"/>
    <dgm:cxn modelId="{D966BB0F-4CE2-407C-921C-BAC00F3F5F54}" type="presParOf" srcId="{FB70CB80-BFE1-4BCB-AA8C-81F19F566141}" destId="{CD700EE1-1A6B-4446-A26F-9FF29D5CB9F9}" srcOrd="2" destOrd="0" presId="urn:microsoft.com/office/officeart/2005/8/layout/process1"/>
    <dgm:cxn modelId="{68704340-4143-4E97-B728-3C5EFA581AF5}" type="presParOf" srcId="{FB70CB80-BFE1-4BCB-AA8C-81F19F566141}" destId="{CF803AE1-8738-477A-B48E-A958D06E2474}" srcOrd="3" destOrd="0" presId="urn:microsoft.com/office/officeart/2005/8/layout/process1"/>
    <dgm:cxn modelId="{80CB562D-D79E-43F5-A3DC-339DD690A105}" type="presParOf" srcId="{CF803AE1-8738-477A-B48E-A958D06E2474}" destId="{4D05FE59-E6A4-4500-A06B-F3825A3B3102}" srcOrd="0" destOrd="0" presId="urn:microsoft.com/office/officeart/2005/8/layout/process1"/>
    <dgm:cxn modelId="{57B00110-6495-435C-880F-60FF8E641950}" type="presParOf" srcId="{FB70CB80-BFE1-4BCB-AA8C-81F19F566141}" destId="{48E91C1A-D7CE-4630-947D-785062DD83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06A4C-93C8-4B7F-81C5-C72E3CDC049F}">
      <dsp:nvSpPr>
        <dsp:cNvPr id="0" name=""/>
        <dsp:cNvSpPr/>
      </dsp:nvSpPr>
      <dsp:spPr>
        <a:xfrm>
          <a:off x="2865098" y="242224"/>
          <a:ext cx="2044577" cy="122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0" kern="1200" dirty="0"/>
            <a:t>Compiler</a:t>
          </a:r>
          <a:endParaRPr lang="zh-CN" altLang="en-US" sz="3300" b="0" kern="1200" dirty="0"/>
        </a:p>
      </dsp:txBody>
      <dsp:txXfrm>
        <a:off x="2901028" y="278154"/>
        <a:ext cx="1972717" cy="1154886"/>
      </dsp:txXfrm>
    </dsp:sp>
    <dsp:sp modelId="{B64FCAA8-E6A9-4FD0-B3B0-9C264DD9C391}">
      <dsp:nvSpPr>
        <dsp:cNvPr id="0" name=""/>
        <dsp:cNvSpPr/>
      </dsp:nvSpPr>
      <dsp:spPr>
        <a:xfrm rot="6288266">
          <a:off x="3301903" y="1746967"/>
          <a:ext cx="565787" cy="507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3397395" y="1774845"/>
        <a:ext cx="413671" cy="304233"/>
      </dsp:txXfrm>
    </dsp:sp>
    <dsp:sp modelId="{CD700EE1-1A6B-4446-A26F-9FF29D5CB9F9}">
      <dsp:nvSpPr>
        <dsp:cNvPr id="0" name=""/>
        <dsp:cNvSpPr/>
      </dsp:nvSpPr>
      <dsp:spPr>
        <a:xfrm>
          <a:off x="2268102" y="2501056"/>
          <a:ext cx="2044577" cy="122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Verifier</a:t>
          </a:r>
          <a:endParaRPr lang="zh-CN" altLang="en-US" sz="3300" kern="1200" dirty="0"/>
        </a:p>
      </dsp:txBody>
      <dsp:txXfrm>
        <a:off x="2304032" y="2536986"/>
        <a:ext cx="1972717" cy="1154886"/>
      </dsp:txXfrm>
    </dsp:sp>
    <dsp:sp modelId="{CF803AE1-8738-477A-B48E-A958D06E2474}">
      <dsp:nvSpPr>
        <dsp:cNvPr id="0" name=""/>
        <dsp:cNvSpPr/>
      </dsp:nvSpPr>
      <dsp:spPr>
        <a:xfrm rot="20790948">
          <a:off x="4570127" y="2484661"/>
          <a:ext cx="578647" cy="507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572224" y="2603807"/>
        <a:ext cx="426531" cy="304233"/>
      </dsp:txXfrm>
    </dsp:sp>
    <dsp:sp modelId="{48E91C1A-D7CE-4630-947D-785062DD838F}">
      <dsp:nvSpPr>
        <dsp:cNvPr id="0" name=""/>
        <dsp:cNvSpPr/>
      </dsp:nvSpPr>
      <dsp:spPr>
        <a:xfrm>
          <a:off x="5374371" y="1756213"/>
          <a:ext cx="2044577" cy="122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u="sng" kern="1200" dirty="0"/>
            <a:t>Runtime</a:t>
          </a:r>
        </a:p>
      </dsp:txBody>
      <dsp:txXfrm>
        <a:off x="5410301" y="1792143"/>
        <a:ext cx="1972717" cy="1154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1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9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5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8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06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00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2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2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0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2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3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tte-c/ebpf2rv" TargetMode="External"/><Relationship Id="rId2" Type="http://schemas.openxmlformats.org/officeDocument/2006/relationships/hyperlink" Target="https://github.com/latte-c/rvji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latte-c/conf" TargetMode="External"/><Relationship Id="rId4" Type="http://schemas.openxmlformats.org/officeDocument/2006/relationships/hyperlink" Target="https://github.com/latte-c/rCo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31D7-C06C-4EBC-A071-F794DDCC2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eBPF with JIT Compilation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6A3F8-D1D1-42A9-A28B-2F771D5A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刘宇淏 郝子胥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9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A1449-71FB-4012-AC6C-275084E1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8A7F4-010D-4EC3-9758-66C74171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rCore tracing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现代</a:t>
            </a:r>
            <a:r>
              <a:rPr lang="en-US" altLang="zh-CN" dirty="0"/>
              <a:t>tracing</a:t>
            </a:r>
            <a:r>
              <a:rPr lang="zh-CN" altLang="en-US" dirty="0"/>
              <a:t>大多依赖于</a:t>
            </a:r>
            <a:r>
              <a:rPr lang="en-US" altLang="zh-CN" dirty="0"/>
              <a:t>eBPF</a:t>
            </a:r>
            <a:r>
              <a:rPr lang="zh-CN" altLang="en-US" dirty="0"/>
              <a:t>来提高灵活性和可定制性</a:t>
            </a:r>
            <a:endParaRPr lang="en-US" altLang="zh-CN" dirty="0"/>
          </a:p>
          <a:p>
            <a:pPr lvl="1"/>
            <a:r>
              <a:rPr lang="zh-CN" altLang="en-US" dirty="0"/>
              <a:t>为了避免性能影响，需要减轻</a:t>
            </a:r>
            <a:r>
              <a:rPr lang="en-US" altLang="zh-CN" dirty="0"/>
              <a:t>eBPF</a:t>
            </a:r>
            <a:r>
              <a:rPr lang="zh-CN" altLang="en-US" dirty="0"/>
              <a:t>开销</a:t>
            </a:r>
            <a:endParaRPr lang="en-US" altLang="zh-CN" dirty="0"/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rCore</a:t>
            </a:r>
            <a:r>
              <a:rPr lang="zh-CN" altLang="en-US" dirty="0"/>
              <a:t>只有</a:t>
            </a:r>
            <a:r>
              <a:rPr lang="en-US" altLang="zh-CN" dirty="0"/>
              <a:t>eBPF</a:t>
            </a:r>
            <a:r>
              <a:rPr lang="zh-CN" altLang="en-US" dirty="0"/>
              <a:t>的解释器</a:t>
            </a:r>
            <a:endParaRPr lang="en-US" altLang="zh-CN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7792B5C-3047-459C-950A-4D2AFF826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57080"/>
              </p:ext>
            </p:extLst>
          </p:nvPr>
        </p:nvGraphicFramePr>
        <p:xfrm>
          <a:off x="3827732" y="2179683"/>
          <a:ext cx="7783075" cy="397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73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12B8A-0709-4939-9A09-9905D7D8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D94C11-30F1-404A-AA78-BC36B20048A6}"/>
              </a:ext>
            </a:extLst>
          </p:cNvPr>
          <p:cNvSpPr/>
          <p:nvPr/>
        </p:nvSpPr>
        <p:spPr>
          <a:xfrm>
            <a:off x="581191" y="2034769"/>
            <a:ext cx="2092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RvJIT</a:t>
            </a:r>
            <a:endParaRPr lang="zh-CN" alt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172412-7F9F-42DE-8F75-1F741CC57940}"/>
              </a:ext>
            </a:extLst>
          </p:cNvPr>
          <p:cNvSpPr/>
          <p:nvPr/>
        </p:nvSpPr>
        <p:spPr>
          <a:xfrm>
            <a:off x="3532669" y="2034769"/>
            <a:ext cx="2852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eBPF2Rv</a:t>
            </a:r>
            <a:endParaRPr lang="zh-CN" alt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61FB29-9DAA-4B34-8E7D-D7252CD86C92}"/>
              </a:ext>
            </a:extLst>
          </p:cNvPr>
          <p:cNvSpPr/>
          <p:nvPr/>
        </p:nvSpPr>
        <p:spPr>
          <a:xfrm>
            <a:off x="7243972" y="2034769"/>
            <a:ext cx="2092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rCore</a:t>
            </a:r>
            <a:endParaRPr lang="zh-CN" alt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E4C8E-E28B-4218-9922-14CAFB6112E5}"/>
              </a:ext>
            </a:extLst>
          </p:cNvPr>
          <p:cNvSpPr txBox="1"/>
          <p:nvPr/>
        </p:nvSpPr>
        <p:spPr>
          <a:xfrm>
            <a:off x="581192" y="3064148"/>
            <a:ext cx="1794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汇编器，提供了动态生成</a:t>
            </a:r>
            <a:r>
              <a:rPr lang="en-US" altLang="zh-CN" dirty="0"/>
              <a:t>RV64I</a:t>
            </a:r>
            <a:r>
              <a:rPr lang="zh-CN" altLang="en-US" dirty="0"/>
              <a:t>和</a:t>
            </a:r>
            <a:r>
              <a:rPr lang="en-US" altLang="zh-CN" dirty="0"/>
              <a:t>RV64M</a:t>
            </a:r>
            <a:r>
              <a:rPr lang="zh-CN" altLang="en-US" dirty="0"/>
              <a:t>的能力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B44B17-FA8B-4A42-A2CB-B13962E2F48E}"/>
              </a:ext>
            </a:extLst>
          </p:cNvPr>
          <p:cNvSpPr txBox="1"/>
          <p:nvPr/>
        </p:nvSpPr>
        <p:spPr>
          <a:xfrm>
            <a:off x="3532669" y="3064148"/>
            <a:ext cx="324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动态编译器，提供了将</a:t>
            </a:r>
            <a:r>
              <a:rPr lang="en-US" altLang="zh-CN" dirty="0"/>
              <a:t>BPF Bytecode</a:t>
            </a:r>
            <a:r>
              <a:rPr lang="zh-CN" altLang="en-US" dirty="0"/>
              <a:t>编译到</a:t>
            </a:r>
            <a:r>
              <a:rPr lang="en-US" altLang="zh-CN" dirty="0"/>
              <a:t>RV64IM</a:t>
            </a:r>
            <a:r>
              <a:rPr lang="zh-CN" altLang="en-US" dirty="0"/>
              <a:t>指令集的能力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E59B06-881C-4D8A-8EFE-62B9217C04B0}"/>
              </a:ext>
            </a:extLst>
          </p:cNvPr>
          <p:cNvSpPr txBox="1"/>
          <p:nvPr/>
        </p:nvSpPr>
        <p:spPr>
          <a:xfrm>
            <a:off x="7243972" y="3059101"/>
            <a:ext cx="324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rCore</a:t>
            </a:r>
            <a:r>
              <a:rPr lang="zh-CN" altLang="en-US" dirty="0"/>
              <a:t>为</a:t>
            </a:r>
            <a:r>
              <a:rPr lang="en-US" altLang="zh-CN" dirty="0"/>
              <a:t>BPF</a:t>
            </a:r>
            <a:r>
              <a:rPr lang="zh-CN" altLang="en-US" dirty="0"/>
              <a:t>提供相关的帮助函数和系统调用支持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8EA5D5-6AC2-46AE-9082-3C1B4210251C}"/>
              </a:ext>
            </a:extLst>
          </p:cNvPr>
          <p:cNvSpPr txBox="1"/>
          <p:nvPr/>
        </p:nvSpPr>
        <p:spPr>
          <a:xfrm>
            <a:off x="581191" y="4517421"/>
            <a:ext cx="9210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Repository</a:t>
            </a:r>
          </a:p>
          <a:p>
            <a:r>
              <a:rPr lang="en-US" altLang="zh-CN" dirty="0">
                <a:hlinkClick r:id="rId2"/>
              </a:rPr>
              <a:t>latte-c/</a:t>
            </a:r>
            <a:r>
              <a:rPr lang="en-US" altLang="zh-CN" dirty="0" err="1">
                <a:hlinkClick r:id="rId2"/>
              </a:rPr>
              <a:t>rvjit</a:t>
            </a:r>
            <a:r>
              <a:rPr lang="en-US" altLang="zh-CN" dirty="0">
                <a:hlinkClick r:id="rId2"/>
              </a:rPr>
              <a:t>: </a:t>
            </a:r>
            <a:r>
              <a:rPr lang="en-US" altLang="zh-CN" dirty="0" err="1">
                <a:hlinkClick r:id="rId2"/>
              </a:rPr>
              <a:t>riscv</a:t>
            </a:r>
            <a:r>
              <a:rPr lang="en-US" altLang="zh-CN" dirty="0">
                <a:hlinkClick r:id="rId2"/>
              </a:rPr>
              <a:t> assembler and </a:t>
            </a:r>
            <a:r>
              <a:rPr lang="en-US" altLang="zh-CN" dirty="0" err="1">
                <a:hlinkClick r:id="rId2"/>
              </a:rPr>
              <a:t>jit</a:t>
            </a:r>
            <a:r>
              <a:rPr lang="en-US" altLang="zh-CN" dirty="0">
                <a:hlinkClick r:id="rId2"/>
              </a:rPr>
              <a:t> engine written in rust (github.com)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latte-c/ebpf2rv: a simple eBPF JIT for RV64 (github.com)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latte-c/rCore (github.com)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latte-c/conf (github.com)</a:t>
            </a:r>
            <a:r>
              <a:rPr lang="en-US" altLang="zh-CN" dirty="0"/>
              <a:t> (for</a:t>
            </a:r>
            <a:r>
              <a:rPr lang="zh-CN" altLang="en-US" dirty="0"/>
              <a:t> </a:t>
            </a:r>
            <a:r>
              <a:rPr lang="en-US" altLang="zh-CN" dirty="0"/>
              <a:t>documents and presentations)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7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48A7C-C11A-4C17-A274-B708EFB1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Rvjit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8127F-3B60-4FEF-8565-D2A90539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汇编器</a:t>
            </a:r>
            <a:endParaRPr lang="en-US" altLang="zh-CN" dirty="0"/>
          </a:p>
          <a:p>
            <a:r>
              <a:rPr lang="zh-CN" altLang="en-US" dirty="0"/>
              <a:t>支持指令集：</a:t>
            </a:r>
            <a:endParaRPr lang="en-US" altLang="zh-CN" dirty="0"/>
          </a:p>
          <a:p>
            <a:pPr lvl="1"/>
            <a:r>
              <a:rPr lang="en-US" altLang="zh-CN" dirty="0"/>
              <a:t>RV32I</a:t>
            </a:r>
          </a:p>
          <a:p>
            <a:pPr lvl="1"/>
            <a:r>
              <a:rPr lang="en-US" altLang="zh-CN" dirty="0"/>
              <a:t>RV64I</a:t>
            </a:r>
          </a:p>
          <a:p>
            <a:pPr lvl="1"/>
            <a:r>
              <a:rPr lang="en-US" altLang="zh-CN" dirty="0"/>
              <a:t>RV32M</a:t>
            </a:r>
          </a:p>
          <a:p>
            <a:pPr lvl="1"/>
            <a:r>
              <a:rPr lang="en-US" altLang="zh-CN" dirty="0"/>
              <a:t>RV64M</a:t>
            </a:r>
          </a:p>
          <a:p>
            <a:r>
              <a:rPr lang="zh-CN" altLang="en-US" dirty="0"/>
              <a:t>配合</a:t>
            </a:r>
            <a:r>
              <a:rPr lang="en-US" altLang="zh-CN" dirty="0" err="1"/>
              <a:t>riscv</a:t>
            </a:r>
            <a:r>
              <a:rPr lang="en-US" altLang="zh-CN" dirty="0"/>
              <a:t>-decode</a:t>
            </a:r>
            <a:r>
              <a:rPr lang="zh-CN" altLang="en-US" dirty="0"/>
              <a:t>进行正确性测试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98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0329-24C4-49E9-9033-51C5F356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ebpf2rv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E1233-A6EF-4491-97F3-8423E93E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动态编译器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BPF Bytecode</a:t>
            </a:r>
            <a:r>
              <a:rPr lang="zh-CN" altLang="en-US" dirty="0"/>
              <a:t>利用</a:t>
            </a:r>
            <a:r>
              <a:rPr lang="en-US" altLang="zh-CN" dirty="0"/>
              <a:t>RvJIT</a:t>
            </a:r>
            <a:r>
              <a:rPr lang="zh-CN" altLang="en-US" dirty="0"/>
              <a:t>编译到</a:t>
            </a:r>
            <a:r>
              <a:rPr lang="en-US" altLang="zh-CN" dirty="0"/>
              <a:t>RV64IM</a:t>
            </a:r>
            <a:r>
              <a:rPr lang="zh-CN" altLang="en-US" dirty="0"/>
              <a:t>的机器码并即时调用</a:t>
            </a:r>
            <a:endParaRPr lang="en-US" altLang="zh-CN" dirty="0"/>
          </a:p>
          <a:p>
            <a:r>
              <a:rPr lang="zh-CN" altLang="en-US" dirty="0"/>
              <a:t>以函数作为</a:t>
            </a:r>
            <a:r>
              <a:rPr lang="en-US" altLang="zh-CN" dirty="0"/>
              <a:t>JIT</a:t>
            </a:r>
            <a:r>
              <a:rPr lang="zh-CN" altLang="en-US" dirty="0"/>
              <a:t>单位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72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CDC4-64AA-473F-9C73-9C1B099B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5305E-0AAB-4EAF-8337-2F88C60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eBPF</a:t>
            </a:r>
            <a:r>
              <a:rPr lang="zh-CN" altLang="en-US" dirty="0"/>
              <a:t>提供更丰富的系统调用支持</a:t>
            </a:r>
            <a:endParaRPr lang="en-US" altLang="zh-CN" dirty="0"/>
          </a:p>
          <a:p>
            <a:r>
              <a:rPr lang="zh-CN" altLang="en-US" dirty="0"/>
              <a:t>预期可能尝试将和</a:t>
            </a:r>
            <a:r>
              <a:rPr lang="en-US" altLang="zh-CN" dirty="0"/>
              <a:t>rCore</a:t>
            </a:r>
            <a:r>
              <a:rPr lang="zh-CN" altLang="en-US" dirty="0"/>
              <a:t>的</a:t>
            </a:r>
            <a:r>
              <a:rPr lang="en-US" altLang="zh-CN" dirty="0" err="1"/>
              <a:t>kprobe</a:t>
            </a:r>
            <a:r>
              <a:rPr lang="zh-CN" altLang="en-US" dirty="0"/>
              <a:t>整合，提供更灵活的插桩能力</a:t>
            </a:r>
          </a:p>
        </p:txBody>
      </p:sp>
    </p:spTree>
    <p:extLst>
      <p:ext uri="{BB962C8B-B14F-4D97-AF65-F5344CB8AC3E}">
        <p14:creationId xmlns:p14="http://schemas.microsoft.com/office/powerpoint/2010/main" val="3783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D435D-6E5A-4DB6-B5EA-D55EEBFB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2DF1A-8665-42BD-8028-797F6192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RvJIT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RV32I, RV64I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RV32M, RV64M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eBPF2Rv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rCore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kprobe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bpf(2)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0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FBD59-2168-4B56-8319-D5AEBCDC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ED30-18D6-471D-9A31-46ABCB11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进一步完成剩余</a:t>
            </a:r>
            <a:r>
              <a:rPr lang="en-US" altLang="zh-CN" dirty="0"/>
              <a:t>Bytecode</a:t>
            </a:r>
            <a:r>
              <a:rPr lang="zh-CN" altLang="en-US" dirty="0"/>
              <a:t>的</a:t>
            </a:r>
            <a:r>
              <a:rPr lang="en-US" altLang="zh-CN" dirty="0"/>
              <a:t>JIT</a:t>
            </a:r>
            <a:r>
              <a:rPr lang="zh-CN" altLang="en-US" dirty="0"/>
              <a:t>并和</a:t>
            </a:r>
            <a:r>
              <a:rPr lang="en-US" altLang="zh-CN" dirty="0"/>
              <a:t>rCore</a:t>
            </a:r>
            <a:r>
              <a:rPr lang="zh-CN" altLang="en-US" dirty="0"/>
              <a:t>中的解释器进行整合</a:t>
            </a:r>
            <a:endParaRPr lang="en-US" altLang="zh-CN" dirty="0"/>
          </a:p>
          <a:p>
            <a:r>
              <a:rPr lang="zh-CN" altLang="en-US" dirty="0"/>
              <a:t>探索和</a:t>
            </a:r>
            <a:r>
              <a:rPr lang="en-US" altLang="zh-CN" dirty="0" err="1"/>
              <a:t>kprobe</a:t>
            </a:r>
            <a:r>
              <a:rPr lang="zh-CN" altLang="en-US" dirty="0"/>
              <a:t>结合的可能性</a:t>
            </a:r>
            <a:endParaRPr lang="en-US" altLang="zh-CN" dirty="0"/>
          </a:p>
          <a:p>
            <a:r>
              <a:rPr lang="zh-CN" altLang="en-US" dirty="0"/>
              <a:t>探索实现</a:t>
            </a:r>
            <a:r>
              <a:rPr lang="en-US" altLang="zh-CN" dirty="0"/>
              <a:t>BTF</a:t>
            </a:r>
            <a:r>
              <a:rPr lang="zh-CN" altLang="en-US" dirty="0"/>
              <a:t>和更完整的</a:t>
            </a:r>
            <a:r>
              <a:rPr lang="en-US" altLang="zh-CN" dirty="0"/>
              <a:t>bpf(2)</a:t>
            </a:r>
            <a:r>
              <a:rPr lang="zh-CN" altLang="en-US" dirty="0"/>
              <a:t>的可能性</a:t>
            </a:r>
          </a:p>
        </p:txBody>
      </p:sp>
    </p:spTree>
    <p:extLst>
      <p:ext uri="{BB962C8B-B14F-4D97-AF65-F5344CB8AC3E}">
        <p14:creationId xmlns:p14="http://schemas.microsoft.com/office/powerpoint/2010/main" val="6287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2E5DE-4689-42F9-8737-FE2CE7E4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9B686-7598-4FB5-83C4-E29DADEF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利用现有的</a:t>
            </a:r>
            <a:r>
              <a:rPr lang="en-US" altLang="zh-CN" dirty="0"/>
              <a:t>RV64I</a:t>
            </a:r>
            <a:r>
              <a:rPr lang="zh-CN" altLang="en-US" dirty="0"/>
              <a:t>和支持的</a:t>
            </a:r>
            <a:r>
              <a:rPr lang="en-US" altLang="zh-CN" dirty="0"/>
              <a:t>Bytecode</a:t>
            </a:r>
            <a:r>
              <a:rPr lang="zh-CN" altLang="en-US" dirty="0"/>
              <a:t>演示编译流程</a:t>
            </a:r>
          </a:p>
        </p:txBody>
      </p:sp>
    </p:spTree>
    <p:extLst>
      <p:ext uri="{BB962C8B-B14F-4D97-AF65-F5344CB8AC3E}">
        <p14:creationId xmlns:p14="http://schemas.microsoft.com/office/powerpoint/2010/main" val="8678675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77</TotalTime>
  <Words>263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Consolas</vt:lpstr>
      <vt:lpstr>Gill Sans MT</vt:lpstr>
      <vt:lpstr>Wingdings 2</vt:lpstr>
      <vt:lpstr>HDOfficeLightV0</vt:lpstr>
      <vt:lpstr>红利</vt:lpstr>
      <vt:lpstr>eBPF with JIT Compilation</vt:lpstr>
      <vt:lpstr>MOTIVATION</vt:lpstr>
      <vt:lpstr>STRUCTURE</vt:lpstr>
      <vt:lpstr>Rvjit</vt:lpstr>
      <vt:lpstr>ebpf2rv</vt:lpstr>
      <vt:lpstr>RCORE</vt:lpstr>
      <vt:lpstr>PROGRESS</vt:lpstr>
      <vt:lpstr>FUTURE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with JIT Compilation</dc:title>
  <dc:creator>Liu Yuhao</dc:creator>
  <cp:lastModifiedBy>Liu Yuhao</cp:lastModifiedBy>
  <cp:revision>8</cp:revision>
  <dcterms:created xsi:type="dcterms:W3CDTF">2022-04-04T04:53:06Z</dcterms:created>
  <dcterms:modified xsi:type="dcterms:W3CDTF">2022-04-04T13:02:19Z</dcterms:modified>
</cp:coreProperties>
</file>