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1EDB8D3-51B8-473D-9F9D-121A200206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178B2-33E1-4B11-8A7C-45D64952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8101F-C877-4141-B72C-C67617ABD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460E3-602B-4A1D-A226-2B81F8C2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8C74B-FF8B-4CD6-8CA8-4D75BB6E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91A7C-4CC6-4666-86AF-C0C0559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8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B2452-E366-48F2-85B7-C6185346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234F40-B052-4D25-A574-5E8F75CB2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6E759-9745-4A4A-B7C5-46C91921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3C173-97C2-4476-BFFC-1636CB8B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D1AB8-64E1-44AD-816F-DD49A74A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1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99358C-9AD8-495C-8ABB-0B86E6F57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286B2-A594-40E1-9BCE-61167ABD8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C32DB-7AB2-4D0C-BCE4-AD91D894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EE5A4-EEF1-4B4E-8588-253A9702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1602B-21A1-48F4-9EE7-117CE2A5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5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7A30C-E745-45FF-803F-6D0A4B0B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BAAEA-8CEA-4E67-8202-00AFF478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E71A8-E217-4BF7-B215-7106765F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9A068-EDAB-4990-999B-6720E640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8CC3D-7EA8-4800-83D4-28ADE2AF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1ABDA-4E6E-4AC3-8F18-62A0CCEF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0F682-916A-41E8-B646-F4710CC3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7F976-A5F9-4DBA-B1CA-BD1E23CC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A7EB0-C153-45B9-98AB-36298CA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79E1C-8A79-49B9-B9E4-F4D096E8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5229-2F27-4443-AD53-15BC5246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3A786-F4EB-4EC7-8534-5F02FABD4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83622-DFE0-42D1-AA67-38AD6199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9A2F2-89B2-4EFE-8152-80CC3650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C515E-810D-4839-83E1-2FFE9420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6BF66-16B0-44F5-B051-027E44B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7264-D5E1-4A96-BF58-1D931BDC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69B05E-34B5-4484-889E-154CE6DE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6EEC9D-B2E2-4CF9-88F2-31ADB4DF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60EEEB-18CC-40D4-929A-55F8EB861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BD86A2-EC9E-4930-AA25-0F231D74B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2594CA-7AC9-4639-BFEA-C70874E2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3FE9CE-C498-425A-919F-A09E9EC4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476728-68F2-4C97-9340-EF0CF16C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1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F6632-21D6-4DD0-B9AF-4182058C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B1F84A-F49F-46CD-B471-1BA7EFB8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089AC-4B6D-4237-8E54-87D1A913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B73141-A090-4DC4-B5E8-D93CC143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E256BA-A463-4893-BC23-0CD738AE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14BD81-95DE-432E-940B-CF8B99E4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7BECF-CAB7-47C9-836C-5FAB85FA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71AB0-1921-479C-9153-40B548D5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6BAB2-26BE-464A-A451-50209571A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F48E5-3491-43C4-ABE7-5CAEA823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7AC29D-B9E6-4627-84A5-FDA5A2C9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5B8CC-21A5-480A-B758-25417A42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C4B0E-566D-46C8-84CC-6ACDBD3F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9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145F8-DE1B-47A1-A0A6-F20299DF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B7FA9-331B-4CC3-A5F7-6C88F912F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1AC39-F010-4B28-B0CC-F91065815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C1292-4124-4A8D-BBB0-E1D08FC3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AF2E8-6DA3-4448-AA01-B5AFAB80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A54EF-2B93-4A97-9269-C55EFDA7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6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C9FD0A-BFB2-4115-B0AC-E5A50512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664E1-5C5E-4C46-B099-9BF7897A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58E12-0673-4974-B2DD-3103F0918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8265-E8A3-4B20-8294-DEF906BFC88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77DAE-68F0-47BD-A678-30B7447E0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470BE-A050-4DF8-9F74-EB6E9560A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CFC2-5DF3-4E1D-B604-A8C641574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4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4764F-9E97-4D82-AED2-E3166062E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20220416</a:t>
            </a:r>
            <a:r>
              <a:rPr lang="zh-CN" altLang="en-US" dirty="0"/>
              <a:t>进展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5559A4-483C-414C-9465-8E3611DD2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25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5B270-B9CB-467E-8BB8-326E3615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699EF-F604-4FDA-A972-E04B26A4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rv32m, rv64m</a:t>
            </a:r>
          </a:p>
          <a:p>
            <a:r>
              <a:rPr lang="zh-CN" altLang="en-US" dirty="0"/>
              <a:t>代码翻译的集成测试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8F7F32-6234-4CB8-A5D2-22239997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95" y="3275682"/>
            <a:ext cx="41719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1605E-A726-44CC-A2F1-A8F2111F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Kprobe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33051-9607-4E3D-A137-2DF8A572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</a:t>
            </a:r>
            <a:r>
              <a:rPr lang="en-US" altLang="zh-CN" dirty="0" err="1"/>
              <a:t>kretprobe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：多核环境下对简单递归函数的追踪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800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9C12F-1DDB-4D3A-B241-71B640CE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D1F15-055E-48A2-B49A-E99C4E92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在用户空间设施完善之前使用内核模块测试</a:t>
            </a:r>
          </a:p>
        </p:txBody>
      </p:sp>
    </p:spTree>
    <p:extLst>
      <p:ext uri="{BB962C8B-B14F-4D97-AF65-F5344CB8AC3E}">
        <p14:creationId xmlns:p14="http://schemas.microsoft.com/office/powerpoint/2010/main" val="382907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04D27-931C-48FF-8A42-8BC4437E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支线任务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DDD1E-89A7-401D-A10F-F7949B9D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移植内核模块功能至</a:t>
            </a:r>
            <a:r>
              <a:rPr lang="en-US" altLang="zh-CN" dirty="0"/>
              <a:t>riscv64</a:t>
            </a:r>
          </a:p>
          <a:p>
            <a:pPr lvl="1"/>
            <a:r>
              <a:rPr lang="zh-CN" altLang="en-US" dirty="0"/>
              <a:t>通过一些</a:t>
            </a:r>
            <a:r>
              <a:rPr lang="en-US" altLang="zh-CN" dirty="0"/>
              <a:t>hack</a:t>
            </a:r>
            <a:r>
              <a:rPr lang="zh-CN" altLang="en-US" dirty="0"/>
              <a:t>生成位置无关代码</a:t>
            </a:r>
            <a:endParaRPr lang="en-US" altLang="zh-CN" dirty="0"/>
          </a:p>
          <a:p>
            <a:pPr lvl="1"/>
            <a:r>
              <a:rPr lang="zh-CN" altLang="en-US" dirty="0"/>
              <a:t>内核进行动态链接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 err="1"/>
              <a:t>rCore</a:t>
            </a:r>
            <a:r>
              <a:rPr lang="zh-CN" altLang="en-US" dirty="0"/>
              <a:t>对</a:t>
            </a:r>
            <a:r>
              <a:rPr lang="en-US" altLang="zh-CN" dirty="0" err="1"/>
              <a:t>riscv</a:t>
            </a:r>
            <a:r>
              <a:rPr lang="zh-CN" altLang="en-US" dirty="0"/>
              <a:t>架构的内核页表映射</a:t>
            </a:r>
            <a:endParaRPr lang="en-US" altLang="zh-CN" dirty="0"/>
          </a:p>
          <a:p>
            <a:pPr lvl="1"/>
            <a:r>
              <a:rPr lang="zh-CN" altLang="en-US" dirty="0"/>
              <a:t>内核模块与其它内核代码虚地址不在同一区域</a:t>
            </a:r>
            <a:endParaRPr lang="en-US" altLang="zh-CN" dirty="0"/>
          </a:p>
          <a:p>
            <a:pPr lvl="1"/>
            <a:r>
              <a:rPr lang="zh-CN" altLang="en-US" dirty="0"/>
              <a:t>原：对所有进程采用固定内核映射，使用</a:t>
            </a:r>
            <a:r>
              <a:rPr lang="en-US" altLang="zh-CN" dirty="0"/>
              <a:t>1G</a:t>
            </a:r>
            <a:r>
              <a:rPr lang="zh-CN" altLang="en-US" dirty="0"/>
              <a:t>巨型页</a:t>
            </a:r>
            <a:endParaRPr lang="en-US" altLang="zh-CN" dirty="0"/>
          </a:p>
          <a:p>
            <a:pPr lvl="1"/>
            <a:r>
              <a:rPr lang="zh-CN" altLang="en-US" dirty="0"/>
              <a:t>原：当前的任意页表都被视作内核页表</a:t>
            </a:r>
            <a:endParaRPr lang="en-US" altLang="zh-CN" dirty="0"/>
          </a:p>
          <a:p>
            <a:pPr lvl="1"/>
            <a:r>
              <a:rPr lang="zh-CN" altLang="en-US" dirty="0"/>
              <a:t>新：实际内核页表全局唯一</a:t>
            </a:r>
            <a:endParaRPr lang="en-US" altLang="zh-CN" dirty="0"/>
          </a:p>
          <a:p>
            <a:pPr lvl="1"/>
            <a:r>
              <a:rPr lang="zh-CN" altLang="en-US" dirty="0"/>
              <a:t>新：进程页表浅复制内核页表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69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D369-90C1-445E-9CE9-81D6DEE8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474AE-AB02-4E23-8730-F77E0AAC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Kprobe</a:t>
            </a:r>
            <a:endParaRPr lang="en-US" altLang="zh-CN" dirty="0"/>
          </a:p>
          <a:p>
            <a:r>
              <a:rPr lang="en-US" altLang="zh-CN" dirty="0" err="1"/>
              <a:t>Kretprobe</a:t>
            </a:r>
            <a:endParaRPr lang="en-US" altLang="zh-CN" dirty="0"/>
          </a:p>
          <a:p>
            <a:r>
              <a:rPr lang="zh-CN" altLang="en-US" dirty="0"/>
              <a:t>内核模块</a:t>
            </a:r>
          </a:p>
        </p:txBody>
      </p:sp>
    </p:spTree>
    <p:extLst>
      <p:ext uri="{BB962C8B-B14F-4D97-AF65-F5344CB8AC3E}">
        <p14:creationId xmlns:p14="http://schemas.microsoft.com/office/powerpoint/2010/main" val="152338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F4778-11F5-4EA5-ADD2-2A8253D0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A3C7-793F-4745-8CB2-5B5D67D0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/>
              <a:t>函数参数与寄存器的对应关系</a:t>
            </a:r>
            <a:endParaRPr lang="en-US" altLang="zh-CN" dirty="0"/>
          </a:p>
          <a:p>
            <a:r>
              <a:rPr lang="en-US" altLang="zh-CN" dirty="0" err="1"/>
              <a:t>rCore</a:t>
            </a:r>
            <a:r>
              <a:rPr lang="zh-CN" altLang="en-US" dirty="0"/>
              <a:t>的</a:t>
            </a:r>
            <a:r>
              <a:rPr lang="en-US" altLang="zh-CN" dirty="0" err="1"/>
              <a:t>syscall</a:t>
            </a:r>
            <a:r>
              <a:rPr lang="zh-CN" altLang="en-US" dirty="0"/>
              <a:t>分发入口是</a:t>
            </a:r>
            <a:r>
              <a:rPr lang="en-US" altLang="zh-CN" dirty="0"/>
              <a:t>async </a:t>
            </a:r>
            <a:r>
              <a:rPr lang="en-US" altLang="zh-CN" dirty="0" err="1"/>
              <a:t>fn</a:t>
            </a:r>
            <a:endParaRPr lang="en-US" altLang="zh-CN" dirty="0"/>
          </a:p>
          <a:p>
            <a:r>
              <a:rPr lang="en-US" altLang="zh-CN" dirty="0"/>
              <a:t>Rust async </a:t>
            </a:r>
            <a:r>
              <a:rPr lang="en-US" altLang="zh-CN" dirty="0" err="1"/>
              <a:t>fn</a:t>
            </a:r>
            <a:r>
              <a:rPr lang="zh-CN" altLang="en-US" dirty="0"/>
              <a:t>的</a:t>
            </a:r>
            <a:r>
              <a:rPr lang="en-US" altLang="zh-CN" dirty="0"/>
              <a:t>probe</a:t>
            </a:r>
            <a:r>
              <a:rPr lang="zh-CN" altLang="en-US" dirty="0"/>
              <a:t>评估：十分困难</a:t>
            </a:r>
            <a:endParaRPr lang="en-US" altLang="zh-CN" dirty="0"/>
          </a:p>
          <a:p>
            <a:pPr lvl="1"/>
            <a:r>
              <a:rPr lang="zh-CN" altLang="en-US" dirty="0"/>
              <a:t>直接找符号：根本不是函数</a:t>
            </a:r>
            <a:endParaRPr lang="en-US" altLang="zh-CN" dirty="0"/>
          </a:p>
          <a:p>
            <a:pPr lvl="1"/>
            <a:r>
              <a:rPr lang="zh-CN" altLang="en-US" dirty="0"/>
              <a:t>找</a:t>
            </a:r>
            <a:r>
              <a:rPr lang="en-US" altLang="zh-CN" dirty="0"/>
              <a:t>poll</a:t>
            </a:r>
            <a:r>
              <a:rPr lang="zh-CN" altLang="en-US" dirty="0"/>
              <a:t>：范围太大</a:t>
            </a:r>
            <a:endParaRPr lang="en-US" altLang="zh-CN" dirty="0"/>
          </a:p>
          <a:p>
            <a:pPr lvl="1"/>
            <a:r>
              <a:rPr lang="zh-CN" altLang="en-US" dirty="0"/>
              <a:t>其它玩意：</a:t>
            </a:r>
            <a:endParaRPr lang="en-US" altLang="zh-CN" dirty="0"/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rcore</a:t>
            </a:r>
            <a:r>
              <a:rPr lang="en-US" altLang="zh-CN" dirty="0"/>
              <a:t>::</a:t>
            </a:r>
            <a:r>
              <a:rPr lang="en-US" altLang="zh-CN" dirty="0" err="1"/>
              <a:t>syscall</a:t>
            </a:r>
            <a:r>
              <a:rPr lang="en-US" altLang="zh-CN" dirty="0"/>
              <a:t>::</a:t>
            </a:r>
            <a:r>
              <a:rPr lang="en-US" altLang="zh-CN" dirty="0" err="1"/>
              <a:t>Syscall</a:t>
            </a:r>
            <a:r>
              <a:rPr lang="en-US" altLang="zh-CN" dirty="0"/>
              <a:t>&gt;::</a:t>
            </a:r>
            <a:r>
              <a:rPr lang="en-US" altLang="zh-CN" dirty="0" err="1"/>
              <a:t>syscall</a:t>
            </a:r>
            <a:r>
              <a:rPr lang="en-US" altLang="zh-CN" dirty="0"/>
              <a:t>::{closure#0}</a:t>
            </a:r>
          </a:p>
          <a:p>
            <a:pPr lvl="2"/>
            <a:r>
              <a:rPr lang="en-US" altLang="zh-CN" dirty="0"/>
              <a:t>core::</a:t>
            </a:r>
            <a:r>
              <a:rPr lang="en-US" altLang="zh-CN" dirty="0" err="1"/>
              <a:t>ptr</a:t>
            </a:r>
            <a:r>
              <a:rPr lang="en-US" altLang="zh-CN" dirty="0"/>
              <a:t>::</a:t>
            </a:r>
            <a:r>
              <a:rPr lang="en-US" altLang="zh-CN" dirty="0" err="1"/>
              <a:t>drop_in_place</a:t>
            </a:r>
            <a:r>
              <a:rPr lang="en-US" altLang="zh-CN" dirty="0"/>
              <a:t>::&lt;core::future::</a:t>
            </a:r>
            <a:r>
              <a:rPr lang="en-US" altLang="zh-CN" dirty="0" err="1"/>
              <a:t>from_generator</a:t>
            </a:r>
            <a:r>
              <a:rPr lang="en-US" altLang="zh-CN" dirty="0"/>
              <a:t>::</a:t>
            </a:r>
            <a:r>
              <a:rPr lang="en-US" altLang="zh-CN" dirty="0" err="1"/>
              <a:t>GenFuture</a:t>
            </a:r>
            <a:r>
              <a:rPr lang="en-US" altLang="zh-CN" dirty="0"/>
              <a:t>&lt;&lt;</a:t>
            </a:r>
            <a:r>
              <a:rPr lang="en-US" altLang="zh-CN" dirty="0" err="1"/>
              <a:t>rcore</a:t>
            </a:r>
            <a:r>
              <a:rPr lang="en-US" altLang="zh-CN" dirty="0"/>
              <a:t>::</a:t>
            </a:r>
            <a:r>
              <a:rPr lang="en-US" altLang="zh-CN" dirty="0" err="1"/>
              <a:t>syscall</a:t>
            </a:r>
            <a:r>
              <a:rPr lang="en-US" altLang="zh-CN" dirty="0"/>
              <a:t>::</a:t>
            </a:r>
            <a:r>
              <a:rPr lang="en-US" altLang="zh-CN" dirty="0" err="1"/>
              <a:t>Syscall</a:t>
            </a:r>
            <a:r>
              <a:rPr lang="en-US" altLang="zh-CN" dirty="0"/>
              <a:t>&gt;::</a:t>
            </a:r>
            <a:r>
              <a:rPr lang="en-US" altLang="zh-CN" dirty="0" err="1"/>
              <a:t>syscall</a:t>
            </a:r>
            <a:r>
              <a:rPr lang="en-US" altLang="zh-CN" dirty="0"/>
              <a:t>::{closure#0}&gt;&gt;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12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68D13-B3D0-4698-9D57-C33A9DBC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F3C31-443F-4505-9AE6-9D253D6F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继续调查</a:t>
            </a:r>
            <a:r>
              <a:rPr lang="en-US" altLang="zh-CN" dirty="0" err="1"/>
              <a:t>bpf</a:t>
            </a:r>
            <a:r>
              <a:rPr lang="en-US" altLang="zh-CN" dirty="0"/>
              <a:t>(2)</a:t>
            </a:r>
            <a:r>
              <a:rPr lang="zh-CN" altLang="en-US" dirty="0"/>
              <a:t>和</a:t>
            </a:r>
            <a:r>
              <a:rPr lang="en-US" altLang="zh-CN" dirty="0" err="1"/>
              <a:t>bpf</a:t>
            </a:r>
            <a:r>
              <a:rPr lang="en-US" altLang="zh-CN" dirty="0"/>
              <a:t>-helpers(7)</a:t>
            </a:r>
          </a:p>
          <a:p>
            <a:r>
              <a:rPr lang="en-US" altLang="zh-CN" dirty="0" err="1"/>
              <a:t>Bpf</a:t>
            </a:r>
            <a:r>
              <a:rPr lang="zh-CN" altLang="en-US" dirty="0"/>
              <a:t>程序重定位？</a:t>
            </a:r>
            <a:endParaRPr lang="en-US" altLang="zh-CN" dirty="0"/>
          </a:p>
          <a:p>
            <a:r>
              <a:rPr lang="zh-CN" altLang="en-US" dirty="0"/>
              <a:t>简单的</a:t>
            </a:r>
            <a:r>
              <a:rPr lang="en-US" altLang="zh-CN" dirty="0"/>
              <a:t>BPF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1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228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20220416进展</vt:lpstr>
      <vt:lpstr>基础设施</vt:lpstr>
      <vt:lpstr>Kprobe*</vt:lpstr>
      <vt:lpstr>集成测试</vt:lpstr>
      <vt:lpstr>支线任务</vt:lpstr>
      <vt:lpstr>DEMO</vt:lpstr>
      <vt:lpstr>困难</vt:lpstr>
      <vt:lpstr>规划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20220416进展</dc:title>
  <dc:creator>郝 子胥</dc:creator>
  <cp:lastModifiedBy>郝 子胥</cp:lastModifiedBy>
  <cp:revision>31</cp:revision>
  <dcterms:created xsi:type="dcterms:W3CDTF">2022-04-15T16:21:30Z</dcterms:created>
  <dcterms:modified xsi:type="dcterms:W3CDTF">2022-04-15T17:13:13Z</dcterms:modified>
</cp:coreProperties>
</file>