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2E5D0-B980-570D-E155-DC7732493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4C21E6-1AE5-3A84-E5D9-9558A4A77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745AFB-85AD-6290-C3CE-E36A596F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36BB-2B74-4C4C-A568-72788135AFC7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6A730-9E2F-9622-BC63-2F6B6BF9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EDBCB6-EEBA-E3F9-BA90-2AC58D8C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E6D4-3A58-44DB-BA83-E304A2253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859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B43D8-7739-A256-671D-E983F9CC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889BA7-7061-54DC-FDFC-BB4A7EF8A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FB194-21F8-DEF1-8587-56DF798B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36BB-2B74-4C4C-A568-72788135AFC7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8AC042-B8F3-BD2A-D920-971AA8760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18AA81-1AB3-0F5D-6AA2-DF488C67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E6D4-3A58-44DB-BA83-E304A2253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12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75E1AB-5636-6775-B6F0-6CA5B00A9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FC967C-38BB-C8B8-1636-89E7E31FD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ACECA8-9550-567E-3599-565F80FC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36BB-2B74-4C4C-A568-72788135AFC7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E906EC-4D66-BE99-8CBE-36107AD8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E6D45-7894-726C-000F-73C2C6C2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E6D4-3A58-44DB-BA83-E304A2253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97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1B889-E4E5-B9CB-742B-609E40FF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420F6-9952-0415-5DAA-1F7EFCA34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AE5A4E-ED8D-C345-C398-41426E01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36BB-2B74-4C4C-A568-72788135AFC7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93EB3F-3DB4-9992-52DE-09EF19F4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DFAAC0-8FA5-E9E8-4466-31C06FA9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E6D4-3A58-44DB-BA83-E304A2253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35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E58B1-E849-CC13-5585-9508C112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2729A6-1755-07AA-B195-9972E41F7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095757-4CCA-3DAF-3B9C-C671BAD4C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36BB-2B74-4C4C-A568-72788135AFC7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4AC967-C6A5-274B-0104-C2866D59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B23182-0474-0520-177F-107FC2CC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E6D4-3A58-44DB-BA83-E304A2253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10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5D0E1-0618-8A6C-B9EA-56017DC7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C87556-54D8-3672-B854-D96D1C8CF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3ABF9B-2D77-F861-9326-C6B507344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E4B5E5-E42D-3967-14A7-DB7898E5E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36BB-2B74-4C4C-A568-72788135AFC7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45F244-9329-F3B1-C924-D5402C291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C39E40-DCE9-E021-DC67-4A3E6000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E6D4-3A58-44DB-BA83-E304A2253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14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09DD6-712D-9EFD-A3CB-066802817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ACDA63-647E-30E0-001A-64812C7BE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5FEF44-9BE5-F2F5-A266-11BC7D5CC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248116-76EB-F7DF-8FC2-60D0CC44C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138C82-C716-C6BE-02EC-29847E6BD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5BB1BD-B9CE-4807-E7B8-0FC628E0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36BB-2B74-4C4C-A568-72788135AFC7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429548-19BF-3860-775B-851D1A9D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7781C5-2ED4-BA98-65BB-33F1FE1F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E6D4-3A58-44DB-BA83-E304A2253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69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140BE-A192-BAEA-EF61-0A9D3014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755400-1AB4-4D75-C09E-A07B1E40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36BB-2B74-4C4C-A568-72788135AFC7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6CB1CF-9797-5DF1-33F1-BE7394D0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AF95BA-8225-836D-0DBB-70C230DE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E6D4-3A58-44DB-BA83-E304A2253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78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1AFB9B-822B-3B43-47E1-47D0C27E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36BB-2B74-4C4C-A568-72788135AFC7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E156AA-17A2-E137-A03B-FFF3DC2B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EC3387-DEF3-649F-D4E9-F2D9DBE9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E6D4-3A58-44DB-BA83-E304A2253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98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824F9-E677-4D2B-A303-A5082D86E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A5F5C6-2B06-FA1D-DC3A-589EB3F8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3FBE22-22DF-99CD-13CC-F58DFE81F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40D265-78D1-9E8E-20CE-B05B40E6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36BB-2B74-4C4C-A568-72788135AFC7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418946-436B-7F41-1EDF-389A5FE1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79D9D0-9FD1-330C-8045-A3A43DD5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E6D4-3A58-44DB-BA83-E304A2253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60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B3E9E-3ECA-6CD6-4E1E-B44B9F6E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7800B3-6ADB-BB41-9450-40EA59DD94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17F78B-D8BF-1094-6F8B-6A0C06BAF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D0701-5135-BF1D-7AD9-C81E13E5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36BB-2B74-4C4C-A568-72788135AFC7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E995F4-8216-F417-02C9-8CAEF0EE2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23703C-B7D3-EC2F-96D7-57E93007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E6D4-3A58-44DB-BA83-E304A2253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0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176241-C2CF-15D7-B33F-790A5DF1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4CD543-C500-DD4E-1622-2E2B5EC28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D05785-DF2C-DA50-246D-C84F799E2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C36BB-2B74-4C4C-A568-72788135AFC7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74541A-2E46-0446-8812-AF1994F6A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FE508F-2015-D6CC-9256-1F3691876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0E6D4-3A58-44DB-BA83-E304A2253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19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itzgeraldnick.com/2019/08/27/async-stacks-in-rus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36FE0-74F2-6470-21AD-167F26AFD9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rCore Tracing via eBPF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EC33D9-FE6C-D521-C255-9AC40CA092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W13 </a:t>
            </a:r>
            <a:r>
              <a:rPr lang="zh-CN" altLang="en-US" dirty="0"/>
              <a:t>刘宇淏 郝子胥</a:t>
            </a:r>
          </a:p>
        </p:txBody>
      </p:sp>
    </p:spTree>
    <p:extLst>
      <p:ext uri="{BB962C8B-B14F-4D97-AF65-F5344CB8AC3E}">
        <p14:creationId xmlns:p14="http://schemas.microsoft.com/office/powerpoint/2010/main" val="207029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3D0BC-D2C5-FAAF-E9BA-FDCB4C45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上周工作</a:t>
            </a:r>
            <a:r>
              <a:rPr lang="en-US" altLang="zh-CN" dirty="0"/>
              <a:t>——</a:t>
            </a:r>
            <a:r>
              <a:rPr lang="zh-CN" altLang="en-US" dirty="0"/>
              <a:t>调查</a:t>
            </a:r>
            <a:r>
              <a:rPr lang="en-US" altLang="zh-CN" dirty="0"/>
              <a:t>Rust Async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B35BE0-CB09-3D5B-7574-EFF510250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Blog </a:t>
            </a:r>
            <a:r>
              <a:rPr lang="en-US" altLang="zh-CN" dirty="0">
                <a:hlinkClick r:id="rId2"/>
              </a:rPr>
              <a:t>Async Stack Traces in Rust (fitzgeraldnick.com)</a:t>
            </a:r>
            <a:endParaRPr lang="en-US" altLang="zh-CN" dirty="0"/>
          </a:p>
          <a:p>
            <a:r>
              <a:rPr lang="zh-CN" altLang="en-US" dirty="0"/>
              <a:t>讲解了</a:t>
            </a:r>
            <a:r>
              <a:rPr lang="en-US" altLang="zh-CN" dirty="0"/>
              <a:t>Rust Async</a:t>
            </a:r>
            <a:r>
              <a:rPr lang="zh-CN" altLang="en-US" dirty="0"/>
              <a:t>后的调用栈情况，并提供了有关变换的更多信息</a:t>
            </a:r>
            <a:endParaRPr lang="en-US" altLang="zh-CN" dirty="0"/>
          </a:p>
          <a:p>
            <a:r>
              <a:rPr lang="zh-CN" altLang="en-US" dirty="0"/>
              <a:t>不是</a:t>
            </a:r>
            <a:r>
              <a:rPr lang="en-US" altLang="zh-CN" dirty="0"/>
              <a:t>CPS</a:t>
            </a:r>
            <a:r>
              <a:rPr lang="zh-CN" altLang="en-US" dirty="0"/>
              <a:t>，而是</a:t>
            </a:r>
            <a:r>
              <a:rPr lang="en-US" altLang="zh-CN" dirty="0"/>
              <a:t>Generator</a:t>
            </a:r>
          </a:p>
          <a:p>
            <a:r>
              <a:rPr lang="en-US" altLang="zh-CN" dirty="0"/>
              <a:t>Async Function</a:t>
            </a:r>
            <a:r>
              <a:rPr lang="zh-CN" altLang="en-US" dirty="0"/>
              <a:t>打包成一个</a:t>
            </a:r>
            <a:r>
              <a:rPr lang="en-US" altLang="zh-CN" dirty="0"/>
              <a:t>Closure</a:t>
            </a:r>
            <a:r>
              <a:rPr lang="zh-CN" altLang="en-US" dirty="0"/>
              <a:t>，其中</a:t>
            </a:r>
            <a:r>
              <a:rPr lang="en-US" altLang="zh-CN" dirty="0"/>
              <a:t>Closure</a:t>
            </a:r>
            <a:r>
              <a:rPr lang="zh-CN" altLang="en-US" dirty="0"/>
              <a:t>实现了状态机，传入的</a:t>
            </a:r>
            <a:r>
              <a:rPr lang="en-US" altLang="zh-CN" dirty="0"/>
              <a:t>__</a:t>
            </a:r>
            <a:r>
              <a:rPr lang="en-US" altLang="zh-CN" dirty="0" err="1"/>
              <a:t>task_context</a:t>
            </a:r>
            <a:r>
              <a:rPr lang="zh-CN" altLang="en-US" dirty="0"/>
              <a:t>保存了他的状态和上下文，每个状态主要工作是调用</a:t>
            </a:r>
            <a:r>
              <a:rPr lang="en-US" altLang="zh-CN" dirty="0"/>
              <a:t>poll</a:t>
            </a:r>
            <a:r>
              <a:rPr lang="zh-CN" altLang="en-US" dirty="0"/>
              <a:t>来进行轮询</a:t>
            </a:r>
            <a:endParaRPr lang="en-US" altLang="zh-CN" dirty="0"/>
          </a:p>
          <a:p>
            <a:r>
              <a:rPr lang="zh-CN" altLang="en-US" dirty="0"/>
              <a:t>插桩想法：可以插桩</a:t>
            </a:r>
            <a:r>
              <a:rPr lang="en-US" altLang="zh-CN" dirty="0"/>
              <a:t>Closure</a:t>
            </a:r>
            <a:r>
              <a:rPr lang="zh-CN" altLang="en-US" dirty="0"/>
              <a:t>和</a:t>
            </a:r>
            <a:r>
              <a:rPr lang="en-US" altLang="zh-CN" dirty="0"/>
              <a:t>poll</a:t>
            </a:r>
            <a:r>
              <a:rPr lang="zh-CN" altLang="en-US" dirty="0"/>
              <a:t>，来查看</a:t>
            </a:r>
            <a:r>
              <a:rPr lang="en-US" altLang="zh-CN" dirty="0"/>
              <a:t>__</a:t>
            </a:r>
            <a:r>
              <a:rPr lang="en-US" altLang="zh-CN" dirty="0" err="1"/>
              <a:t>task_context</a:t>
            </a:r>
            <a:r>
              <a:rPr lang="zh-CN" altLang="en-US" dirty="0"/>
              <a:t>和轮询的</a:t>
            </a:r>
            <a:r>
              <a:rPr lang="en-US" altLang="zh-CN" dirty="0"/>
              <a:t>Future</a:t>
            </a:r>
            <a:r>
              <a:rPr lang="zh-CN" altLang="en-US" dirty="0"/>
              <a:t>是什么</a:t>
            </a:r>
          </a:p>
        </p:txBody>
      </p:sp>
    </p:spTree>
    <p:extLst>
      <p:ext uri="{BB962C8B-B14F-4D97-AF65-F5344CB8AC3E}">
        <p14:creationId xmlns:p14="http://schemas.microsoft.com/office/powerpoint/2010/main" val="286524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9CA9F-0DBB-0468-7C49-4CA7A752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上周工作</a:t>
            </a:r>
            <a:r>
              <a:rPr lang="en-US" altLang="zh-CN" dirty="0"/>
              <a:t>——</a:t>
            </a:r>
            <a:r>
              <a:rPr lang="zh-CN" altLang="en-US" dirty="0"/>
              <a:t>调查</a:t>
            </a:r>
            <a:r>
              <a:rPr lang="en-US" altLang="zh-CN" dirty="0"/>
              <a:t>Rust Async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A2558A-EE68-F80E-DCC9-F679E6DA7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但是，有个严重问题：没法从</a:t>
            </a:r>
            <a:r>
              <a:rPr lang="en-US" altLang="zh-CN" dirty="0"/>
              <a:t>Symbol</a:t>
            </a:r>
            <a:r>
              <a:rPr lang="zh-CN" altLang="en-US" dirty="0"/>
              <a:t>中得知一个函数是否是</a:t>
            </a:r>
            <a:r>
              <a:rPr lang="en-US" altLang="zh-CN" dirty="0"/>
              <a:t>Async</a:t>
            </a:r>
            <a:r>
              <a:rPr lang="zh-CN" altLang="en-US" dirty="0"/>
              <a:t>的（正在提案中）</a:t>
            </a:r>
            <a:endParaRPr lang="en-US" altLang="zh-CN" dirty="0"/>
          </a:p>
          <a:p>
            <a:r>
              <a:rPr lang="zh-CN" altLang="en-US" dirty="0"/>
              <a:t>然后很多</a:t>
            </a:r>
            <a:r>
              <a:rPr lang="en-US" altLang="zh-CN" dirty="0"/>
              <a:t>OS</a:t>
            </a:r>
            <a:r>
              <a:rPr lang="zh-CN" altLang="en-US" dirty="0"/>
              <a:t>内部函数，作为用户来说并不知道是否是异步的，只能得到符号</a:t>
            </a:r>
            <a:endParaRPr lang="en-US" altLang="zh-CN" dirty="0"/>
          </a:p>
          <a:p>
            <a:r>
              <a:rPr lang="zh-CN" altLang="en-US" dirty="0"/>
              <a:t>所以我们认为进行</a:t>
            </a:r>
            <a:r>
              <a:rPr lang="en-US" altLang="zh-CN" dirty="0"/>
              <a:t>Dynamic Binary Instrument</a:t>
            </a:r>
            <a:r>
              <a:rPr lang="zh-CN" altLang="en-US" dirty="0"/>
              <a:t>来还原</a:t>
            </a:r>
            <a:r>
              <a:rPr lang="en-US" altLang="zh-CN" dirty="0"/>
              <a:t>Async</a:t>
            </a:r>
            <a:r>
              <a:rPr lang="zh-CN" altLang="en-US" dirty="0"/>
              <a:t>调用顺序暂时无解，需要写编译器插件</a:t>
            </a:r>
          </a:p>
        </p:txBody>
      </p:sp>
    </p:spTree>
    <p:extLst>
      <p:ext uri="{BB962C8B-B14F-4D97-AF65-F5344CB8AC3E}">
        <p14:creationId xmlns:p14="http://schemas.microsoft.com/office/powerpoint/2010/main" val="343628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6E83A-4226-E91C-3703-651B844D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上周工作</a:t>
            </a:r>
            <a:r>
              <a:rPr lang="en-US" altLang="zh-CN" dirty="0"/>
              <a:t>——</a:t>
            </a:r>
            <a:r>
              <a:rPr lang="zh-CN" altLang="en-US" dirty="0"/>
              <a:t>修复</a:t>
            </a:r>
            <a:r>
              <a:rPr lang="en-US" altLang="zh-CN" dirty="0"/>
              <a:t>rCore</a:t>
            </a:r>
            <a:r>
              <a:rPr lang="zh-CN" altLang="en-US" dirty="0"/>
              <a:t>栈回滚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D8201A-BBBA-AFCA-DED4-777CA7B49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在内核</a:t>
            </a:r>
            <a:r>
              <a:rPr lang="en-US" altLang="zh-CN" dirty="0"/>
              <a:t>panic</a:t>
            </a:r>
            <a:r>
              <a:rPr lang="zh-CN" altLang="en-US" dirty="0"/>
              <a:t>的时候能够找到正确的</a:t>
            </a:r>
            <a:r>
              <a:rPr lang="en-US" altLang="zh-CN" dirty="0" err="1"/>
              <a:t>ra</a:t>
            </a:r>
            <a:r>
              <a:rPr lang="zh-CN" altLang="en-US" dirty="0"/>
              <a:t>并进行栈回滚</a:t>
            </a:r>
            <a:endParaRPr lang="en-US" altLang="zh-CN" dirty="0"/>
          </a:p>
          <a:p>
            <a:r>
              <a:rPr lang="zh-CN" altLang="en-US" dirty="0"/>
              <a:t>如果有内核出现</a:t>
            </a:r>
            <a:r>
              <a:rPr lang="en-US" altLang="zh-CN" dirty="0"/>
              <a:t>panic</a:t>
            </a:r>
            <a:r>
              <a:rPr lang="zh-CN" altLang="en-US" dirty="0"/>
              <a:t>，希望通过栈回滚来调试的同学可以联系我们如何获取相关信息</a:t>
            </a:r>
          </a:p>
        </p:txBody>
      </p:sp>
    </p:spTree>
    <p:extLst>
      <p:ext uri="{BB962C8B-B14F-4D97-AF65-F5344CB8AC3E}">
        <p14:creationId xmlns:p14="http://schemas.microsoft.com/office/powerpoint/2010/main" val="203402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5DE52-A996-A6F4-8218-8F9E572A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上周工作</a:t>
            </a:r>
            <a:r>
              <a:rPr lang="en-US" altLang="zh-CN" dirty="0"/>
              <a:t>——</a:t>
            </a:r>
            <a:r>
              <a:rPr lang="zh-CN" altLang="en-US" dirty="0"/>
              <a:t>初步调查</a:t>
            </a:r>
            <a:r>
              <a:rPr lang="en-US" altLang="zh-CN" dirty="0" err="1"/>
              <a:t>kprobe</a:t>
            </a:r>
            <a:r>
              <a:rPr lang="zh-CN" altLang="en-US" dirty="0"/>
              <a:t>调试内核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2CDD30-E57F-2D8C-2AE2-6489F02AD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我们希望能够跟踪内核中一些返回</a:t>
            </a:r>
            <a:r>
              <a:rPr lang="en-US" altLang="zh-CN" dirty="0" err="1"/>
              <a:t>SysResult</a:t>
            </a:r>
            <a:r>
              <a:rPr lang="zh-CN" altLang="en-US" dirty="0"/>
              <a:t>的函数的执行结果，来找到错误是从哪层传上来的</a:t>
            </a:r>
            <a:endParaRPr lang="en-US" altLang="zh-CN" dirty="0"/>
          </a:p>
          <a:p>
            <a:r>
              <a:rPr lang="zh-CN" altLang="en-US" dirty="0"/>
              <a:t>确认了</a:t>
            </a:r>
            <a:r>
              <a:rPr lang="en-US" altLang="zh-CN" dirty="0"/>
              <a:t>RISCV</a:t>
            </a:r>
            <a:r>
              <a:rPr lang="zh-CN" altLang="en-US" dirty="0"/>
              <a:t>中</a:t>
            </a:r>
            <a:r>
              <a:rPr lang="en-US" altLang="zh-CN" dirty="0" err="1"/>
              <a:t>SysResult</a:t>
            </a:r>
            <a:r>
              <a:rPr lang="zh-CN" altLang="en-US" dirty="0"/>
              <a:t>的返回方式：我们能从函数的返回值中（如果返回</a:t>
            </a:r>
            <a:r>
              <a:rPr lang="en-US" altLang="zh-CN" dirty="0" err="1"/>
              <a:t>SysResult</a:t>
            </a:r>
            <a:r>
              <a:rPr lang="zh-CN" altLang="en-US" dirty="0"/>
              <a:t>）抓出有无错误</a:t>
            </a:r>
            <a:r>
              <a:rPr lang="en-US" altLang="zh-CN" dirty="0"/>
              <a:t>/</a:t>
            </a:r>
            <a:r>
              <a:rPr lang="zh-CN" altLang="en-US" dirty="0"/>
              <a:t>错误是什么</a:t>
            </a:r>
            <a:endParaRPr lang="en-US" altLang="zh-CN" dirty="0"/>
          </a:p>
          <a:p>
            <a:r>
              <a:rPr lang="zh-CN" altLang="en-US" dirty="0"/>
              <a:t>希望能够进一步和现有工具整合</a:t>
            </a:r>
          </a:p>
        </p:txBody>
      </p:sp>
    </p:spTree>
    <p:extLst>
      <p:ext uri="{BB962C8B-B14F-4D97-AF65-F5344CB8AC3E}">
        <p14:creationId xmlns:p14="http://schemas.microsoft.com/office/powerpoint/2010/main" val="246956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539A5-C5D8-72AD-ACB0-E2636566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下周工作</a:t>
            </a:r>
            <a:r>
              <a:rPr lang="en-US" altLang="zh-CN" dirty="0"/>
              <a:t>——</a:t>
            </a:r>
            <a:r>
              <a:rPr lang="zh-CN" altLang="en-US" dirty="0"/>
              <a:t>完善</a:t>
            </a:r>
            <a:r>
              <a:rPr lang="en-US" altLang="zh-CN" dirty="0"/>
              <a:t>monitor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399EDF-F708-C0CA-8209-11A858DD3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提供更丰富的监控追踪功能，并尝试让</a:t>
            </a:r>
            <a:r>
              <a:rPr lang="en-US" altLang="zh-CN" dirty="0"/>
              <a:t>eBPF</a:t>
            </a:r>
            <a:r>
              <a:rPr lang="zh-CN" altLang="en-US" dirty="0"/>
              <a:t>获取这些监测的数据</a:t>
            </a:r>
            <a:endParaRPr lang="en-US" altLang="zh-CN" dirty="0"/>
          </a:p>
          <a:p>
            <a:r>
              <a:rPr lang="zh-CN" altLang="en-US" dirty="0"/>
              <a:t>看看实现的东西有没有</a:t>
            </a:r>
            <a:r>
              <a:rPr lang="en-US" altLang="zh-CN" dirty="0"/>
              <a:t>bug</a:t>
            </a:r>
          </a:p>
          <a:p>
            <a:r>
              <a:rPr lang="zh-CN" altLang="en-US" dirty="0"/>
              <a:t>进行展示的准备</a:t>
            </a:r>
          </a:p>
        </p:txBody>
      </p:sp>
    </p:spTree>
    <p:extLst>
      <p:ext uri="{BB962C8B-B14F-4D97-AF65-F5344CB8AC3E}">
        <p14:creationId xmlns:p14="http://schemas.microsoft.com/office/powerpoint/2010/main" val="3168501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327</Words>
  <Application>Microsoft Office PowerPoint</Application>
  <PresentationFormat>宽屏</PresentationFormat>
  <Paragraphs>23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rCore Tracing via eBPF</vt:lpstr>
      <vt:lpstr>上周工作——调查Rust Async Model</vt:lpstr>
      <vt:lpstr>上周工作——调查Rust Async Model</vt:lpstr>
      <vt:lpstr>上周工作——修复rCore栈回滚</vt:lpstr>
      <vt:lpstr>上周工作——初步调查kprobe调试内核</vt:lpstr>
      <vt:lpstr>下周工作——完善monitor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rCore Tracing via eBPF</dc:title>
  <dc:creator>Liu Yuhao</dc:creator>
  <cp:lastModifiedBy>Liu Yuhao</cp:lastModifiedBy>
  <cp:revision>2</cp:revision>
  <dcterms:created xsi:type="dcterms:W3CDTF">2022-05-20T12:42:08Z</dcterms:created>
  <dcterms:modified xsi:type="dcterms:W3CDTF">2022-05-20T13:00:33Z</dcterms:modified>
</cp:coreProperties>
</file>