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1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3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2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3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7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0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7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7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06B1-DAB8-4893-AEE1-A2A3183D708C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4D9D-E858-4CD0-A046-8EBE0BBE2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7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어떻게 연관성을 볼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1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TF-IDF </a:t>
            </a:r>
            <a:r>
              <a:rPr lang="ko-KR" altLang="en-US" sz="2400" dirty="0"/>
              <a:t>기반 키워드 추출에서의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의미적 </a:t>
            </a:r>
            <a:r>
              <a:rPr lang="ko-KR" altLang="en-US" sz="2400" dirty="0"/>
              <a:t>요소 반영을 </a:t>
            </a:r>
            <a:r>
              <a:rPr lang="ko-KR" altLang="en-US" sz="2400" dirty="0" smtClean="0"/>
              <a:t>위한 결합벡터 </a:t>
            </a:r>
            <a:r>
              <a:rPr lang="ko-KR" altLang="en-US" sz="2400" dirty="0"/>
              <a:t>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1.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핵심 부분은 단락 내 용어 연관성 </a:t>
            </a:r>
            <a:r>
              <a:rPr lang="ko-KR" altLang="en-US" sz="2000" dirty="0" smtClean="0"/>
              <a:t>측정과 </a:t>
            </a:r>
            <a:r>
              <a:rPr lang="ko-KR" altLang="en-US" sz="2000" dirty="0"/>
              <a:t>용어 </a:t>
            </a:r>
            <a:r>
              <a:rPr lang="ko-KR" altLang="en-US" sz="2000" dirty="0" err="1"/>
              <a:t>클러스터링</a:t>
            </a:r>
            <a:r>
              <a:rPr lang="en-US" altLang="ko-KR" sz="2000" dirty="0"/>
              <a:t>, </a:t>
            </a:r>
            <a:r>
              <a:rPr lang="ko-KR" altLang="en-US" sz="2000" dirty="0"/>
              <a:t>용어 클러스터 기반 </a:t>
            </a:r>
            <a:r>
              <a:rPr lang="ko-KR" altLang="en-US" sz="2000" dirty="0" smtClean="0"/>
              <a:t>키워드 추출 </a:t>
            </a:r>
            <a:r>
              <a:rPr lang="ko-KR" altLang="en-US" sz="2000" dirty="0"/>
              <a:t>단계로 볼 수 있으며 단락 </a:t>
            </a:r>
            <a:r>
              <a:rPr lang="ko-KR" altLang="en-US" sz="2000" b="1" u="sng" dirty="0"/>
              <a:t>내 용어 </a:t>
            </a:r>
            <a:r>
              <a:rPr lang="ko-KR" altLang="en-US" sz="2000" b="1" u="sng" dirty="0" smtClean="0"/>
              <a:t>연관성은 용어들 </a:t>
            </a:r>
            <a:r>
              <a:rPr lang="ko-KR" altLang="en-US" sz="2000" b="1" u="sng" dirty="0"/>
              <a:t>간의 </a:t>
            </a:r>
            <a:r>
              <a:rPr lang="ko-KR" altLang="en-US" sz="2000" b="1" u="sng" dirty="0" err="1"/>
              <a:t>유사도를</a:t>
            </a:r>
            <a:r>
              <a:rPr lang="ko-KR" altLang="en-US" sz="2000" b="1" u="sng" dirty="0"/>
              <a:t> 코사인</a:t>
            </a:r>
            <a:r>
              <a:rPr lang="en-US" altLang="ko-KR" sz="2000" b="1" u="sng" dirty="0"/>
              <a:t>, </a:t>
            </a:r>
            <a:r>
              <a:rPr lang="ko-KR" altLang="en-US" sz="2000" b="1" u="sng" dirty="0" err="1"/>
              <a:t>피어슨</a:t>
            </a:r>
            <a:r>
              <a:rPr lang="ko-KR" altLang="en-US" sz="2000" b="1" u="sng" dirty="0"/>
              <a:t> </a:t>
            </a:r>
            <a:r>
              <a:rPr lang="ko-KR" altLang="en-US" sz="2000" b="1" u="sng" dirty="0" err="1" smtClean="0"/>
              <a:t>상관관계를이용해</a:t>
            </a:r>
            <a:r>
              <a:rPr lang="ko-KR" altLang="en-US" sz="2000" b="1" u="sng" dirty="0" smtClean="0"/>
              <a:t> </a:t>
            </a:r>
            <a:r>
              <a:rPr lang="ko-KR" altLang="en-US" sz="2000" b="1" u="sng" dirty="0"/>
              <a:t>측정하고 비교를 통해 용어 </a:t>
            </a:r>
            <a:r>
              <a:rPr lang="ko-KR" altLang="en-US" sz="2000" b="1" u="sng" dirty="0" err="1" smtClean="0"/>
              <a:t>클러스터링에적합한</a:t>
            </a:r>
            <a:r>
              <a:rPr lang="ko-KR" altLang="en-US" sz="2000" b="1" u="sng" dirty="0" smtClean="0"/>
              <a:t> </a:t>
            </a:r>
            <a:r>
              <a:rPr lang="ko-KR" altLang="en-US" sz="2000" b="1" u="sng" dirty="0"/>
              <a:t>유사도 방식을 선정한다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3933056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en-US" altLang="ko-KR" dirty="0" smtClean="0"/>
              <a:t>TF-IDF</a:t>
            </a:r>
            <a:r>
              <a:rPr lang="ko-KR" altLang="en-US" dirty="0"/>
              <a:t>를 이용한 통계적 </a:t>
            </a:r>
            <a:r>
              <a:rPr lang="ko-KR" altLang="en-US" dirty="0" smtClean="0"/>
              <a:t>유사도 </a:t>
            </a:r>
            <a:r>
              <a:rPr lang="ko-KR" altLang="en-US" dirty="0"/>
              <a:t>측정은 </a:t>
            </a:r>
            <a:r>
              <a:rPr lang="ko-KR" altLang="en-US" dirty="0" err="1"/>
              <a:t>파이썬의</a:t>
            </a:r>
            <a:r>
              <a:rPr lang="ko-KR" altLang="en-US" dirty="0"/>
              <a:t> 기계학습 패키지인 </a:t>
            </a:r>
            <a:r>
              <a:rPr lang="en-US" altLang="ko-KR" dirty="0" err="1" smtClean="0"/>
              <a:t>Scikitlearn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TfidfVectorizer</a:t>
            </a:r>
            <a:r>
              <a:rPr lang="ko-KR" altLang="en-US" dirty="0"/>
              <a:t>를 활용 하였고 의미적 </a:t>
            </a:r>
            <a:r>
              <a:rPr lang="ko-KR" altLang="en-US" dirty="0" err="1" smtClean="0"/>
              <a:t>유사도는</a:t>
            </a:r>
            <a:r>
              <a:rPr lang="ko-KR" altLang="en-US" dirty="0" smtClean="0"/>
              <a:t> </a:t>
            </a:r>
            <a:r>
              <a:rPr lang="en-US" altLang="ko-KR" dirty="0"/>
              <a:t>Word2vec </a:t>
            </a:r>
            <a:r>
              <a:rPr lang="ko-KR" altLang="en-US" dirty="0"/>
              <a:t>모델을 전체 뉴스기사 데이터로 </a:t>
            </a:r>
            <a:r>
              <a:rPr lang="ko-KR" altLang="en-US" dirty="0" smtClean="0"/>
              <a:t>학습시켜 </a:t>
            </a:r>
            <a:r>
              <a:rPr lang="ko-KR" altLang="en-US" dirty="0"/>
              <a:t>단어 간 유사도 측정에 활용하였다</a:t>
            </a:r>
            <a:r>
              <a:rPr lang="en-US" altLang="ko-KR" dirty="0"/>
              <a:t>. </a:t>
            </a:r>
            <a:r>
              <a:rPr lang="ko-KR" altLang="en-US" dirty="0"/>
              <a:t>통계적 </a:t>
            </a:r>
            <a:r>
              <a:rPr lang="ko-KR" altLang="en-US" dirty="0" err="1" smtClean="0"/>
              <a:t>유사도는</a:t>
            </a:r>
            <a:r>
              <a:rPr lang="ko-KR" altLang="en-US" dirty="0" smtClean="0"/>
              <a:t> </a:t>
            </a:r>
            <a:r>
              <a:rPr lang="ko-KR" altLang="en-US" dirty="0"/>
              <a:t>두 문장의 </a:t>
            </a:r>
            <a:r>
              <a:rPr lang="en-US" altLang="ko-KR" dirty="0"/>
              <a:t>TF-IDF </a:t>
            </a:r>
            <a:r>
              <a:rPr lang="ko-KR" altLang="en-US" dirty="0"/>
              <a:t>벡터를 코사인 </a:t>
            </a:r>
            <a:r>
              <a:rPr lang="ko-KR" altLang="en-US" dirty="0" smtClean="0"/>
              <a:t>유사도로 계산함으로써 </a:t>
            </a:r>
            <a:r>
              <a:rPr lang="ko-KR" altLang="en-US" dirty="0"/>
              <a:t>두 문장이 얼마나 유사한지를 </a:t>
            </a:r>
            <a:r>
              <a:rPr lang="ko-KR" altLang="en-US" dirty="0" smtClean="0"/>
              <a:t>측정하고 </a:t>
            </a:r>
            <a:r>
              <a:rPr lang="ko-KR" altLang="en-US" dirty="0"/>
              <a:t>의미적 </a:t>
            </a:r>
            <a:r>
              <a:rPr lang="ko-KR" altLang="en-US" dirty="0" err="1"/>
              <a:t>유사도는</a:t>
            </a:r>
            <a:r>
              <a:rPr lang="ko-KR" altLang="en-US" dirty="0"/>
              <a:t> 두 문장에서 나타난 각 </a:t>
            </a:r>
            <a:r>
              <a:rPr lang="ko-KR" altLang="en-US" dirty="0" smtClean="0"/>
              <a:t>단어간 </a:t>
            </a:r>
            <a:r>
              <a:rPr lang="ko-KR" altLang="en-US" dirty="0"/>
              <a:t>유사도의 평균값을 두 문장의 유사도로 </a:t>
            </a:r>
            <a:r>
              <a:rPr lang="ko-KR" altLang="en-US" dirty="0" smtClean="0"/>
              <a:t>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95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1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108</Words>
  <Application>Microsoft Office PowerPoint</Application>
  <PresentationFormat>화면 슬라이드 쇼(4:3)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어떻게 연관성을 볼 것인가?</vt:lpstr>
      <vt:lpstr>TF-IDF 기반 키워드 추출에서의  의미적 요소 반영을 위한 결합벡터 제안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어떻게 연관성을 볼 것인가?</dc:title>
  <dc:creator>student</dc:creator>
  <cp:lastModifiedBy>student</cp:lastModifiedBy>
  <cp:revision>2</cp:revision>
  <dcterms:created xsi:type="dcterms:W3CDTF">2019-10-21T09:25:52Z</dcterms:created>
  <dcterms:modified xsi:type="dcterms:W3CDTF">2019-10-21T09:59:30Z</dcterms:modified>
</cp:coreProperties>
</file>