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Julia-Powered Intelligent Test Results Analyzer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urier New"/>
              </a:defRPr>
            </a:pPr>
            <a:r>
              <a:t>Accelerating Quality Insights with AI-Driven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Closing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urier New"/>
              </a:defRPr>
            </a:pPr>
            <a:r>
              <a:t>Thank you for your attention</a:t>
            </a:r>
            <a:br/>
            <a:r>
              <a:t>We welcome partnership discussions to accelerate adoption and scale this innovative quality platform.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Short Team Intro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Visionary solo initiative delivering cross-disciplinary value</a:t>
            </a:r>
            <a:br/>
            <a:r>
              <a:t>• Rapid adoption of Julia through agile experimentation and growth mindset</a:t>
            </a:r>
            <a:br/>
            <a:r>
              <a:t>• Proven ability to integrate QA, backend engineering, and applied AI into a cohesive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Synopsis of the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End-to-end Julia platform with lightweight client–server architecture</a:t>
            </a:r>
            <a:br/>
            <a:r>
              <a:t>• Secure ingestion of Playwright test data from S3 at enterprise scale</a:t>
            </a:r>
            <a:br/>
            <a:r>
              <a:t>• Automated parsing converts raw telemetry into normalized insight streams</a:t>
            </a:r>
            <a:br/>
            <a:r>
              <a:t>• Integrated AI engine delivers context-aware quality commentary directly in the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How Is This Idea Innovative?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Combines cutting-edge language technology (Julia) with generative AI for next-gen quality intelligence</a:t>
            </a:r>
            <a:br/>
            <a:r>
              <a:t>• Streamlines testing pipelines through automated diagnostics and narrative reporting</a:t>
            </a:r>
            <a:br/>
            <a:r>
              <a:t>• Elevates developer experience with playful yet targeted guidance</a:t>
            </a:r>
            <a:br/>
            <a:r>
              <a:t>• Positions QA as a data-driven partner in release velocity and risk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Growth Potential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Productize as a modular platform supporting any testing framework</a:t>
            </a:r>
            <a:br/>
            <a:r>
              <a:t>• Enable CI/CD plug-ins and GitHub comment workflows for real-time collaboration</a:t>
            </a:r>
            <a:br/>
            <a:r>
              <a:t>• Build proprietary ML models on aggregated results, unlocking predictive reliability scoring</a:t>
            </a:r>
            <a:br/>
            <a:r>
              <a:t>• Expand into SaaS for engineering organizations seeking operational excellence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Value to Players (End Users)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Delivers immediate, actionable insight on flaky or failing tests</a:t>
            </a:r>
            <a:br/>
            <a:r>
              <a:t>• Enhances decision-making with concise AI summaries embedded in developer workflows</a:t>
            </a:r>
            <a:br/>
            <a:r>
              <a:t>• Improves morale by transforming debugging into an engaging experience</a:t>
            </a:r>
            <a:br/>
            <a:r>
              <a:t>• Reduces cognitive overhead, enabling focus on high-impact engineering 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Business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Accelerates root-cause analysis, compressing feedback cycles and CI spend</a:t>
            </a:r>
            <a:br/>
            <a:r>
              <a:t>• Drives product quality and customer satisfaction through data-driven release confidence</a:t>
            </a:r>
            <a:br/>
            <a:r>
              <a:t>• Strengthens organizational learning via curated analytics and performance benchmarks</a:t>
            </a:r>
            <a:br/>
            <a:r>
              <a:t>• Creates a foundation for monetizable IP in predictive testing intelligence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Likelihood of Shipping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Core architecture and AI integration validated; MVP already functional</a:t>
            </a:r>
            <a:br/>
            <a:r>
              <a:t>• Early outcomes exceeded expectations — analysis frequently “hits on the money”</a:t>
            </a:r>
            <a:br/>
            <a:r>
              <a:t>• Minimal operational footprint supports rapid iteration and time-to-market advantage</a:t>
            </a:r>
            <a:br/>
            <a:r>
              <a:t>• Next steps: UI refinement, optional data persistence, and stakeholder onboarding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00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B450FF"/>
                </a:solidFill>
                <a:latin typeface="Courier New"/>
              </a:defRPr>
            </a:pPr>
            <a:r>
              <a:t>Demo / Working Link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524000"/>
            <a:ext cx="10922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FFFF"/>
                </a:solidFill>
                <a:latin typeface="Courier New"/>
              </a:defRPr>
            </a:pPr>
            <a:r>
              <a:t>• [Insert running instance, repo, or short demo video]</a:t>
            </a:r>
            <a:br/>
            <a:r>
              <a:t>• Live walkthrough demonstrates streamlined upload → parse → insight pipeline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