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Building a Smart Test-Results Analyzer in Julia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Courier New"/>
              </a:defRPr>
            </a:pPr>
            <a:r>
              <a:t>Color scheme: dark background, purple &amp; cyan accents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Closing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Courier New"/>
              </a:defRPr>
            </a:pPr>
            <a:r>
              <a:t>Thank you!</a:t>
            </a:r>
            <a:br/>
            <a:r>
              <a:t>Questions &amp; feedback welcome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Short Team Intro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FFFF"/>
                </a:solidFill>
                <a:latin typeface="Courier New"/>
              </a:defRPr>
            </a:pPr>
            <a:r>
              <a:t>• One-person cross-functional effort</a:t>
            </a:r>
            <a:br/>
            <a:r>
              <a:t>• No prior Julia experience – smart, experimental coding vibe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Synopsis of the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FFFF"/>
                </a:solidFill>
                <a:latin typeface="Courier New"/>
              </a:defRPr>
            </a:pPr>
            <a:r>
              <a:t>• Full-stack (frontend + backend) Julia application → effectively a client–server app</a:t>
            </a:r>
            <a:br/>
            <a:r>
              <a:t>• Accepts an S3 link to Playwright test results.json</a:t>
            </a:r>
            <a:br/>
            <a:r>
              <a:t>• Parses large JSON → extracts: test name, duration, retries, success/failure</a:t>
            </a:r>
            <a:br/>
            <a:r>
              <a:t>• Sends array to Claude for analysis → returns insights displayed in the 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How is this Idea Innovative?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FFFF"/>
                </a:solidFill>
                <a:latin typeface="Courier New"/>
              </a:defRPr>
            </a:pPr>
            <a:r>
              <a:t>• Bridges Julia + AI for real-time QA insights</a:t>
            </a:r>
            <a:br/>
            <a:r>
              <a:t>• Converts raw test logs into human-friendly summaries</a:t>
            </a:r>
            <a:br/>
            <a:r>
              <a:t>• Lightweight: no need for complex infra</a:t>
            </a:r>
            <a:br/>
            <a:r>
              <a:t>• Playful AI commentary makes debugging engaging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Growth Potential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FFFF"/>
                </a:solidFill>
                <a:latin typeface="Courier New"/>
              </a:defRPr>
            </a:pPr>
            <a:r>
              <a:t>• Store predictions &amp; test data → train our own model</a:t>
            </a:r>
            <a:br/>
            <a:r>
              <a:t>• Plug-in for CI/CD: post summaries as GitHub comments</a:t>
            </a:r>
            <a:br/>
            <a:r>
              <a:t>• Support multiple test frameworks beyond Playwright</a:t>
            </a:r>
            <a:br/>
            <a:r>
              <a:t>• SaaS option for QA teams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Value to Players (End Users)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FFFF"/>
                </a:solidFill>
                <a:latin typeface="Courier New"/>
              </a:defRPr>
            </a:pPr>
            <a:r>
              <a:t>• Faster understanding of flaky tests</a:t>
            </a:r>
            <a:br/>
            <a:r>
              <a:t>• Immediate insight into failures &amp; retries</a:t>
            </a:r>
            <a:br/>
            <a:r>
              <a:t>• Fun feedback improves team morale</a:t>
            </a:r>
            <a:br/>
            <a:r>
              <a:t>• Optional GitHub integration keeps feedback near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Business 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FFFF"/>
                </a:solidFill>
                <a:latin typeface="Courier New"/>
              </a:defRPr>
            </a:pPr>
            <a:r>
              <a:t>• Speeds up debugging → lowers CI costs</a:t>
            </a:r>
            <a:br/>
            <a:r>
              <a:t>• Better visibility = higher product quality</a:t>
            </a:r>
            <a:br/>
            <a:r>
              <a:t>• Data asset for future AI 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Likelihood of Shipping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FFFF"/>
                </a:solidFill>
                <a:latin typeface="Courier New"/>
              </a:defRPr>
            </a:pPr>
            <a:r>
              <a:t>• Core parser + AI integration already working</a:t>
            </a:r>
            <a:br/>
            <a:r>
              <a:t>• Results were better than expected – analysis sometimes hits on the money</a:t>
            </a:r>
            <a:br/>
            <a:r>
              <a:t>• Lightweight architecture → fast iterations</a:t>
            </a:r>
            <a:br/>
            <a:r>
              <a:t>• Remaining: polish UI, database for predictions</a:t>
            </a:r>
            <a:br/>
            <a:r>
              <a:t>• High chance of MVP launch within weeks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Demo / Working Link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FFFF"/>
                </a:solidFill>
                <a:latin typeface="Courier New"/>
              </a:defRPr>
            </a:pPr>
            <a:r>
              <a:t>• [Insert link to running app or short video]</a:t>
            </a:r>
            <a:br/>
            <a:r>
              <a:t>• Screenshot of POST request &amp; response (as shown)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