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5F731-4052-14AD-5786-D3DC08B1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279665-ADCC-E53A-B840-1804A966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8267D-1498-1F50-41C1-250E64C4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47F8D-D2A4-FA89-31D1-F434E7C9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D20D0-CB15-8806-4BCD-DB44A3D4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641A9-9E32-7770-5643-BC53BF29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28CF5-63E7-8AE9-7D10-42AEA4A9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EE89-925E-EBFC-A684-34F19C99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05AF3-FC70-1CE5-32DE-803FEDA7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B365F-5A9F-5C13-4695-E4C9800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6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D9DC2-82F3-2AC1-FBED-79DC66E65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3CEE62-7942-EF4B-A1BD-810EE8DA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789F2-9451-403C-1464-26418005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B272B-DD66-6339-62F1-98AB02EF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0282A-A23D-D194-A305-114C816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3CCE-506E-C255-73FD-C33EEECA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6CA7F-4864-80CA-E936-5309696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F0846-F8EA-68D6-E028-A48A29EE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EDA07-472E-8A04-F7EA-8C9C7915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884AD-EBDE-A0B5-80C9-37A5E236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1C85-9606-3A89-BEBA-F37D8528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1CA62-DAFB-B77B-9F5C-0CCBFAA4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1622E-2912-7000-552D-C0A34A1C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900F1-1B86-FEFA-6C37-A024208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8754F-A484-ABC3-896A-AC0A58A2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CB3DD-6ADC-48DC-8261-E44CE850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559FB-0F92-4CEF-F021-8939C731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BAE4F-E8BD-8A19-F89F-4DF9ABB7C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90589-898E-9EFD-22F8-46391FC5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1FAE7-2EBC-7A92-2EBF-F9068480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1CB44-46F2-D5A5-F0C6-A0848BC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7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9AB23-58FC-2416-C6B7-388A01FD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A3FC0-A477-11A2-DB1B-4DDED8EC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2E1CD-8337-A9ED-B76E-0B00E020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784417-276B-6F58-D493-B7049C875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F755F-9084-B907-2540-94748D1B1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2568F0-7D49-F8E6-0C29-8342E28E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3395F3-9A5F-E3C4-7F4B-37BD57C9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5650F-A02F-24AC-A857-48ABC658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0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F86F-B287-8A23-09E7-D5EE34AC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879B3-E074-CEC4-4F07-378B634E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B4199-930C-1562-64D7-1180F704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E83E66-0A62-56B9-2C55-B3505EFF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21309C-B102-D6AE-78C2-EB388E04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B7C9F-ACB5-3B9D-7209-7EB40957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B7560-9DC0-C470-691E-5AC7DCEA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FF164-29B3-6333-E930-9DCAD18E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E3C1C-3CDA-9D6B-1158-3D194948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C6F47-947B-3C05-B1A7-108248BF8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13B9A-8906-8B10-8458-62CAC8DA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5474B-02E5-E76C-F723-A42B923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AECD1-5E1B-AF54-23B6-B70C533D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9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705C6-7B5A-21F5-C71F-F38CC62D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28BE84-A7ED-FED6-454C-852B8F4EB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21504-C7FB-BECE-6566-C95E138F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39305-34DA-1C04-39C8-F3D9B255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27C01-08A2-BD3B-A03C-ACB10E6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0B5FA-2C25-8506-356A-F32FA125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AD680-547E-6284-7816-1784C2E1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BAF08-A9FC-B804-7A40-7F929D9E4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F3C9-27D5-7F46-7E80-E2A22B3C5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55B9-2572-4BBE-B47A-BF012F3EE7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E1ECE-AEBF-BDFB-7102-AA2BEC66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DC175-0E92-A1B1-3505-D20A37F21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989D-E8BD-4843-B2F7-A337C89A2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0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5363B-D16A-A0A4-4D9F-809D2CB7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가상 환경 사용 방법</a:t>
            </a:r>
          </a:p>
        </p:txBody>
      </p:sp>
    </p:spTree>
    <p:extLst>
      <p:ext uri="{BB962C8B-B14F-4D97-AF65-F5344CB8AC3E}">
        <p14:creationId xmlns:p14="http://schemas.microsoft.com/office/powerpoint/2010/main" val="33600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18AB16-4341-B71C-30A9-4932470A9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88" t="-4773" b="-1"/>
          <a:stretch/>
        </p:blipFill>
        <p:spPr>
          <a:xfrm>
            <a:off x="4545392" y="2636269"/>
            <a:ext cx="3177105" cy="3992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18410D-5608-71E0-57E9-FC38FC8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Anaconda Prompt 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5A4A09-9A88-8047-5EFA-8733DCAE2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531" b="2909"/>
          <a:stretch/>
        </p:blipFill>
        <p:spPr>
          <a:xfrm>
            <a:off x="838200" y="2636269"/>
            <a:ext cx="3707192" cy="373606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E4A9B2-1C7E-4322-052D-C4D28AA46284}"/>
              </a:ext>
            </a:extLst>
          </p:cNvPr>
          <p:cNvSpPr/>
          <p:nvPr/>
        </p:nvSpPr>
        <p:spPr>
          <a:xfrm>
            <a:off x="6798366" y="2636269"/>
            <a:ext cx="432352" cy="399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2381A39-280C-00E2-5689-20771A5D30FB}"/>
              </a:ext>
            </a:extLst>
          </p:cNvPr>
          <p:cNvSpPr txBox="1">
            <a:spLocks/>
          </p:cNvSpPr>
          <p:nvPr/>
        </p:nvSpPr>
        <p:spPr>
          <a:xfrm>
            <a:off x="838200" y="2207204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작업 표시줄 아이콘 클릭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EFF54B6-1AA1-3FDE-CD3B-D1965AFB1291}"/>
              </a:ext>
            </a:extLst>
          </p:cNvPr>
          <p:cNvSpPr txBox="1">
            <a:spLocks/>
          </p:cNvSpPr>
          <p:nvPr/>
        </p:nvSpPr>
        <p:spPr>
          <a:xfrm>
            <a:off x="838200" y="3423236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또는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5FE6807-5585-BFE3-E245-583B1F699409}"/>
              </a:ext>
            </a:extLst>
          </p:cNvPr>
          <p:cNvSpPr txBox="1">
            <a:spLocks/>
          </p:cNvSpPr>
          <p:nvPr/>
        </p:nvSpPr>
        <p:spPr>
          <a:xfrm>
            <a:off x="838200" y="4210203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바탕화면 아이콘 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B727DF-38F3-A573-FC73-AA669F80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3197"/>
            <a:ext cx="1278835" cy="16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86AD-381A-0F93-68AD-3712C941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Anaconda Prompt </a:t>
            </a:r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8933F-81E8-922C-0C6D-E543A395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80" y="1376076"/>
            <a:ext cx="945011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86AD-381A-0F93-68AD-3712C941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가상환경 리스트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B28700-53B9-48D6-3FF1-3ABCAF7C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21222" cy="68589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6F69013-AF5E-4496-404C-6E9A4004ECBE}"/>
              </a:ext>
            </a:extLst>
          </p:cNvPr>
          <p:cNvSpPr txBox="1">
            <a:spLocks/>
          </p:cNvSpPr>
          <p:nvPr/>
        </p:nvSpPr>
        <p:spPr>
          <a:xfrm>
            <a:off x="838199" y="3089143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E596B7-AA58-1934-B60F-0CAE6442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15993"/>
            <a:ext cx="10667239" cy="2131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DB06DC-A7F5-88AF-9FAB-B36BB25E4331}"/>
              </a:ext>
            </a:extLst>
          </p:cNvPr>
          <p:cNvSpPr/>
          <p:nvPr/>
        </p:nvSpPr>
        <p:spPr>
          <a:xfrm>
            <a:off x="765312" y="5088836"/>
            <a:ext cx="1590261" cy="58646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4D4DAA0-ABCE-B336-55F5-D0979FC5D6F4}"/>
              </a:ext>
            </a:extLst>
          </p:cNvPr>
          <p:cNvSpPr txBox="1">
            <a:spLocks/>
          </p:cNvSpPr>
          <p:nvPr/>
        </p:nvSpPr>
        <p:spPr>
          <a:xfrm>
            <a:off x="1040295" y="5801395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Streamlit</a:t>
            </a:r>
            <a:r>
              <a:rPr lang="ko-KR" altLang="en-US" sz="2000" dirty="0"/>
              <a:t> 확인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40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86AD-381A-0F93-68AD-3712C941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73C0B-951D-597E-2757-55023B7D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609"/>
            <a:ext cx="7925906" cy="695422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296066-A335-E9FD-EF53-E0C4CF26D6C8}"/>
              </a:ext>
            </a:extLst>
          </p:cNvPr>
          <p:cNvSpPr/>
          <p:nvPr/>
        </p:nvSpPr>
        <p:spPr>
          <a:xfrm>
            <a:off x="4307840" y="2529840"/>
            <a:ext cx="690880" cy="116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9531E3-1FD8-036A-0098-9BB1CCA8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5444"/>
            <a:ext cx="5257800" cy="5705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B1D57C-FBF0-9BAA-2866-555B65E5BE43}"/>
              </a:ext>
            </a:extLst>
          </p:cNvPr>
          <p:cNvSpPr/>
          <p:nvPr/>
        </p:nvSpPr>
        <p:spPr>
          <a:xfrm>
            <a:off x="765312" y="4075044"/>
            <a:ext cx="2385392" cy="695422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FC077CB-1F6E-1801-9ABF-1E1784091766}"/>
              </a:ext>
            </a:extLst>
          </p:cNvPr>
          <p:cNvSpPr txBox="1">
            <a:spLocks/>
          </p:cNvSpPr>
          <p:nvPr/>
        </p:nvSpPr>
        <p:spPr>
          <a:xfrm>
            <a:off x="765312" y="5101005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앞 괄호안의 글자가 </a:t>
            </a:r>
            <a:r>
              <a:rPr lang="en-US" altLang="ko-KR" sz="2000" dirty="0" err="1"/>
              <a:t>streamlit</a:t>
            </a:r>
            <a:r>
              <a:rPr lang="ko-KR" altLang="en-US" sz="2000" dirty="0"/>
              <a:t> 변경 확인</a:t>
            </a:r>
          </a:p>
        </p:txBody>
      </p:sp>
    </p:spTree>
    <p:extLst>
      <p:ext uri="{BB962C8B-B14F-4D97-AF65-F5344CB8AC3E}">
        <p14:creationId xmlns:p14="http://schemas.microsoft.com/office/powerpoint/2010/main" val="26681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86AD-381A-0F93-68AD-3712C94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34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파이썬 파일 실행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F1E8340-41CF-EA70-20C3-37BEE6301990}"/>
              </a:ext>
            </a:extLst>
          </p:cNvPr>
          <p:cNvSpPr txBox="1">
            <a:spLocks/>
          </p:cNvSpPr>
          <p:nvPr/>
        </p:nvSpPr>
        <p:spPr>
          <a:xfrm>
            <a:off x="838200" y="1386093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디렉토리 이동 </a:t>
            </a:r>
            <a:r>
              <a:rPr lang="en-US" altLang="ko-KR" sz="2000" dirty="0"/>
              <a:t>(cd : Change Directory)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79237-FAC9-5553-0EA2-53667E42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341"/>
            <a:ext cx="1065555" cy="591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02185A-50A1-5473-FE6E-99AA4667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5998"/>
            <a:ext cx="3320209" cy="591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00DCD-CAF6-5A84-D869-C8111D434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246655"/>
            <a:ext cx="3320208" cy="592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6B394A-327C-E7DE-1771-47EB27D03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78230"/>
            <a:ext cx="2282687" cy="5922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C42EF9-1234-C095-A231-DD768409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09176"/>
            <a:ext cx="1745974" cy="5958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56DC94-F6DC-A090-0BE0-4A65F94CA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113223"/>
            <a:ext cx="7201905" cy="485843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43DECD1-CF09-A13E-8553-4A1754D7E3CB}"/>
              </a:ext>
            </a:extLst>
          </p:cNvPr>
          <p:cNvSpPr/>
          <p:nvPr/>
        </p:nvSpPr>
        <p:spPr>
          <a:xfrm>
            <a:off x="2335696" y="5436704"/>
            <a:ext cx="785191" cy="59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3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8410D-5608-71E0-57E9-FC38FC8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 err="1"/>
              <a:t>에디트</a:t>
            </a:r>
            <a:r>
              <a:rPr lang="ko-KR" altLang="en-US" dirty="0"/>
              <a:t> 파일 저장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2381A39-280C-00E2-5689-20771A5D30FB}"/>
              </a:ext>
            </a:extLst>
          </p:cNvPr>
          <p:cNvSpPr txBox="1">
            <a:spLocks/>
          </p:cNvSpPr>
          <p:nvPr/>
        </p:nvSpPr>
        <p:spPr>
          <a:xfrm>
            <a:off x="838200" y="1588079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Ctrl + S</a:t>
            </a:r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855835-C42A-2292-D5D0-21093DFB7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39" b="100"/>
          <a:stretch/>
        </p:blipFill>
        <p:spPr>
          <a:xfrm>
            <a:off x="838200" y="1987327"/>
            <a:ext cx="4953000" cy="784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1DA1AB-0CCE-D830-FD96-7B99681C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84834"/>
            <a:ext cx="5454171" cy="12689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F9FEE4EA-128F-7D25-B24F-99873BE6924C}"/>
              </a:ext>
            </a:extLst>
          </p:cNvPr>
          <p:cNvSpPr txBox="1">
            <a:spLocks/>
          </p:cNvSpPr>
          <p:nvPr/>
        </p:nvSpPr>
        <p:spPr>
          <a:xfrm>
            <a:off x="990600" y="3085586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이름 입력 후 파일 형식 </a:t>
            </a:r>
            <a:r>
              <a:rPr lang="en-US" altLang="ko-KR" sz="2000" dirty="0"/>
              <a:t>Python(*.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) </a:t>
            </a:r>
            <a:r>
              <a:rPr lang="ko-KR" altLang="en-US" sz="2000" dirty="0"/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116775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86AD-381A-0F93-68AD-3712C94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34"/>
            <a:ext cx="10515600" cy="1325563"/>
          </a:xfrm>
        </p:spPr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파이썬 파일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68FA56-3DD6-5F53-01D3-E95504AB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980"/>
            <a:ext cx="5514975" cy="65811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948CE57-CD93-B356-319E-B80AE59DA49B}"/>
              </a:ext>
            </a:extLst>
          </p:cNvPr>
          <p:cNvSpPr txBox="1">
            <a:spLocks/>
          </p:cNvSpPr>
          <p:nvPr/>
        </p:nvSpPr>
        <p:spPr>
          <a:xfrm>
            <a:off x="838200" y="1752943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실행하고자 하는 파일 이름에 맞게 입력 후 실행</a:t>
            </a:r>
            <a:r>
              <a:rPr lang="en-US" altLang="ko-KR" sz="20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2A04DB-592B-BB98-1A30-B9F7A856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6033"/>
            <a:ext cx="8025430" cy="1595117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D20AE84-397B-A27D-D914-508DCCFD5E8A}"/>
              </a:ext>
            </a:extLst>
          </p:cNvPr>
          <p:cNvSpPr/>
          <p:nvPr/>
        </p:nvSpPr>
        <p:spPr>
          <a:xfrm>
            <a:off x="4067175" y="3048000"/>
            <a:ext cx="523875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7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86AD-381A-0F93-68AD-3712C94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34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실행 종료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12F4DA5-D61C-6848-BB59-EDC1ACF3EC90}"/>
              </a:ext>
            </a:extLst>
          </p:cNvPr>
          <p:cNvSpPr txBox="1">
            <a:spLocks/>
          </p:cNvSpPr>
          <p:nvPr/>
        </p:nvSpPr>
        <p:spPr>
          <a:xfrm>
            <a:off x="838201" y="1270573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종료</a:t>
            </a:r>
            <a:endParaRPr lang="en-US" altLang="ko-KR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3D9C81D-B27D-DD2E-04F3-1C81C77F64FC}"/>
              </a:ext>
            </a:extLst>
          </p:cNvPr>
          <p:cNvSpPr txBox="1">
            <a:spLocks/>
          </p:cNvSpPr>
          <p:nvPr/>
        </p:nvSpPr>
        <p:spPr>
          <a:xfrm>
            <a:off x="838200" y="1753531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Anaconda Prompt </a:t>
            </a:r>
            <a:r>
              <a:rPr lang="ko-KR" altLang="en-US" sz="2000" dirty="0"/>
              <a:t>화면 위에서 </a:t>
            </a:r>
            <a:r>
              <a:rPr lang="en-US" altLang="ko-KR" sz="2000" dirty="0"/>
              <a:t>Ctrl + C </a:t>
            </a:r>
            <a:r>
              <a:rPr lang="ko-KR" altLang="en-US" sz="2000" dirty="0"/>
              <a:t>입력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0774E-2702-5A61-1BF4-8E00FC24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2" y="2152779"/>
            <a:ext cx="8702538" cy="23501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97244B-DFCB-BBA4-F89B-CE73BF0FC5FD}"/>
              </a:ext>
            </a:extLst>
          </p:cNvPr>
          <p:cNvSpPr/>
          <p:nvPr/>
        </p:nvSpPr>
        <p:spPr>
          <a:xfrm>
            <a:off x="765312" y="4036944"/>
            <a:ext cx="2385392" cy="52394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EEA68B-D45B-B10F-1403-F275AD4F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2" y="5589218"/>
            <a:ext cx="7259063" cy="52394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E5E63784-EF1C-13F9-A5AE-B03AFEF99AAC}"/>
              </a:ext>
            </a:extLst>
          </p:cNvPr>
          <p:cNvSpPr txBox="1">
            <a:spLocks/>
          </p:cNvSpPr>
          <p:nvPr/>
        </p:nvSpPr>
        <p:spPr>
          <a:xfrm>
            <a:off x="765312" y="5182214"/>
            <a:ext cx="6884297" cy="39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다시 명령어 입력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855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103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가상 환경 사용 방법</vt:lpstr>
      <vt:lpstr>1. Anaconda Prompt 실행</vt:lpstr>
      <vt:lpstr>1-1. Anaconda Prompt 화면</vt:lpstr>
      <vt:lpstr>1-2. 가상환경 리스트 확인</vt:lpstr>
      <vt:lpstr>2. 가상환경 실행</vt:lpstr>
      <vt:lpstr>3. 파이썬 파일 실행 준비</vt:lpstr>
      <vt:lpstr>4-1 에디트 파일 저장</vt:lpstr>
      <vt:lpstr>4-2. 파이썬 파일 실행</vt:lpstr>
      <vt:lpstr>5. 실행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 환경 사용 방법</dc:title>
  <dc:creator>오준걸</dc:creator>
  <cp:lastModifiedBy>오준걸</cp:lastModifiedBy>
  <cp:revision>13</cp:revision>
  <dcterms:created xsi:type="dcterms:W3CDTF">2023-12-06T13:02:47Z</dcterms:created>
  <dcterms:modified xsi:type="dcterms:W3CDTF">2023-12-06T14:03:08Z</dcterms:modified>
</cp:coreProperties>
</file>