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5F4-172E-62CE-26D8-5797E9C71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8E7D0-6ED8-270F-5D19-A7EC5C145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0B1E-2B04-6C93-5281-839C749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9AD73-F5A7-6973-D992-BA99BC65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B179-ABAA-AE05-2E41-25A577BE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16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A122-4E15-5A7E-4CA0-BA4728D6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261B5-4F26-4A91-453F-5BAC9063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FD45-90CD-19EF-5D91-FA527F3A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4AE2-BCE3-FE47-24B2-F85E37D0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706B-75A9-0877-42C5-AE419798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68FA3-B6DE-027A-FA72-32777173D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FAA79-6806-E3FC-C6F2-B1404969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F676-2C6D-DBBE-D5A7-92086FA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829-92FD-C6ED-C8AD-1E935BF6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EF81-D4EB-8C78-9F2C-149B4B54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83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719-033A-98F8-A242-2A2FC7F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B785-A5DC-29D4-C5C0-FAD52F3C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1F27-35AD-30B7-4948-ADCBE7AF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D369-46FE-407D-CD34-D95978B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8E4E-AFD4-94FB-C667-730B2699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37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B211-F5BD-ED2A-5C30-CCE06098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0BCC-A857-7F63-101C-AA33A996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29B4-80F2-A6BF-F5D6-F1CC2DD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FC06-417C-A042-0CCA-2674098D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83D9-D20E-907E-BC0F-90CD2071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37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E416-6405-7DDA-587E-4659BA28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DCC2-6340-EF14-9D44-3ADBD93B6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DCEB5-971D-F50E-DF02-DCDA1758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7053-3D73-2D57-562E-9C173E7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859E8-7BB9-885D-9BBA-B757C03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2824-F6F6-4939-E0E0-11F2E4E6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9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BF6D-D71F-59E7-8F77-EABAA821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CA30-7C32-D78D-6B3F-4F91C659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9CB9-6A94-D493-1FA6-CFD6CEA62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C75A0-F270-C2C2-DC44-BEE35B773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4158-DCBE-679A-1EFF-AA4507C3A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E34F7-F275-ADAA-005E-E0CC3231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4F441-09DC-A1F7-D837-C8363CE9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0C127-7EBC-E62F-FA1D-04E6D09A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59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CCA9-5616-81D4-C82A-CC493EC8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516AF-1BD4-3D51-E6EE-C8AA13C4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103E3-4D74-0422-8AA5-A617F8C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2F49-953A-8653-5771-FADA506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47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6BFE0-FDF9-8714-32F7-3652A9D5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BF124-0FBA-B888-E093-BA5CC0F2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0743C-8A46-8E55-645F-0C11428F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48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2AAA-1288-899F-E747-4B4FB3D3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7076-7EDA-BF40-0701-2A099255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60D9-B218-FED1-D42A-9AC069CC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1C8FE-66F9-4ACF-BE5F-1D99D3B1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6CBF-566E-2749-F51F-9A66F665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466C9-B2D8-DE47-B0F2-DE05D104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45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B988-C5EB-66EE-AA6C-83DBBDF4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5A3DE-D69D-84CE-C2C9-E2F445859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F4D7-B242-4442-5ADA-B37A8F035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D239-ECEF-5E50-7D53-367BEE9A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64AA-98D3-29FC-D104-C5EF09FD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0BFB-63FF-8849-E4A1-1FB8A7BA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6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BD240-7E56-ECF3-CC9A-2F19E42C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F35D-E445-91ED-8040-AED62C2C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7A72-16B2-1DEE-773A-301C76250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8BB45-D053-464A-B350-3EA0E84DA34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CE29-E52E-5215-2690-971835209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FB1-DBD6-2033-2B9D-2A5AD99D7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D528B-600C-4F8F-B3EA-B425D1454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0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ll and a red ball on the floor&#10;&#10;Description automatically generated">
            <a:extLst>
              <a:ext uri="{FF2B5EF4-FFF2-40B4-BE49-F238E27FC236}">
                <a16:creationId xmlns:a16="http://schemas.microsoft.com/office/drawing/2014/main" id="{C865C6F9-7B35-919B-D2B6-CA095522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ue ball on a white surface&#10;&#10;Description automatically generated">
            <a:extLst>
              <a:ext uri="{FF2B5EF4-FFF2-40B4-BE49-F238E27FC236}">
                <a16:creationId xmlns:a16="http://schemas.microsoft.com/office/drawing/2014/main" id="{ECF283AF-4003-6AE4-FC6F-7220A1A18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21" y="3671316"/>
            <a:ext cx="2970413" cy="20570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hart with a purple circle and numbers&#10;&#10;Description automatically generated with medium confidence">
            <a:extLst>
              <a:ext uri="{FF2B5EF4-FFF2-40B4-BE49-F238E27FC236}">
                <a16:creationId xmlns:a16="http://schemas.microsoft.com/office/drawing/2014/main" id="{BE2C88D3-EB88-C556-7E71-006C72BAC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11436" r="8275" b="9913"/>
          <a:stretch/>
        </p:blipFill>
        <p:spPr>
          <a:xfrm>
            <a:off x="4886676" y="1339586"/>
            <a:ext cx="6184580" cy="41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Zhou</dc:creator>
  <cp:lastModifiedBy>Jack Zhou</cp:lastModifiedBy>
  <cp:revision>2</cp:revision>
  <dcterms:created xsi:type="dcterms:W3CDTF">2024-11-16T04:46:48Z</dcterms:created>
  <dcterms:modified xsi:type="dcterms:W3CDTF">2024-11-16T04:49:40Z</dcterms:modified>
</cp:coreProperties>
</file>