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8D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jp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Relationship Id="rId25" Type="http://schemas.openxmlformats.org/officeDocument/2006/relationships/image" Target="../media/image53.png"/><Relationship Id="rId26" Type="http://schemas.openxmlformats.org/officeDocument/2006/relationships/image" Target="../media/image54.png"/><Relationship Id="rId27" Type="http://schemas.openxmlformats.org/officeDocument/2006/relationships/image" Target="../media/image55.png"/><Relationship Id="rId28" Type="http://schemas.openxmlformats.org/officeDocument/2006/relationships/image" Target="../media/image56.png"/><Relationship Id="rId29" Type="http://schemas.openxmlformats.org/officeDocument/2006/relationships/image" Target="../media/image5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1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Relationship Id="rId27" Type="http://schemas.openxmlformats.org/officeDocument/2006/relationships/image" Target="../media/image104.png"/><Relationship Id="rId28" Type="http://schemas.openxmlformats.org/officeDocument/2006/relationships/image" Target="../media/image105.png"/><Relationship Id="rId29" Type="http://schemas.openxmlformats.org/officeDocument/2006/relationships/image" Target="../media/image106.png"/><Relationship Id="rId30" Type="http://schemas.openxmlformats.org/officeDocument/2006/relationships/image" Target="../media/image107.png"/><Relationship Id="rId31" Type="http://schemas.openxmlformats.org/officeDocument/2006/relationships/image" Target="../media/image108.png"/><Relationship Id="rId32" Type="http://schemas.openxmlformats.org/officeDocument/2006/relationships/image" Target="../media/image109.png"/><Relationship Id="rId33" Type="http://schemas.openxmlformats.org/officeDocument/2006/relationships/image" Target="../media/image110.png"/><Relationship Id="rId34" Type="http://schemas.openxmlformats.org/officeDocument/2006/relationships/image" Target="../media/image111.png"/><Relationship Id="rId35" Type="http://schemas.openxmlformats.org/officeDocument/2006/relationships/image" Target="../media/image112.png"/><Relationship Id="rId36" Type="http://schemas.openxmlformats.org/officeDocument/2006/relationships/image" Target="../media/image113.png"/><Relationship Id="rId37" Type="http://schemas.openxmlformats.org/officeDocument/2006/relationships/image" Target="../media/image114.png"/><Relationship Id="rId38" Type="http://schemas.openxmlformats.org/officeDocument/2006/relationships/image" Target="../media/image115.png"/><Relationship Id="rId39" Type="http://schemas.openxmlformats.org/officeDocument/2006/relationships/image" Target="../media/image116.png"/><Relationship Id="rId40" Type="http://schemas.openxmlformats.org/officeDocument/2006/relationships/image" Target="../media/image117.png"/><Relationship Id="rId41" Type="http://schemas.openxmlformats.org/officeDocument/2006/relationships/image" Target="../media/image118.png"/><Relationship Id="rId42" Type="http://schemas.openxmlformats.org/officeDocument/2006/relationships/image" Target="../media/image119.png"/><Relationship Id="rId43" Type="http://schemas.openxmlformats.org/officeDocument/2006/relationships/image" Target="../media/image120.png"/><Relationship Id="rId44" Type="http://schemas.openxmlformats.org/officeDocument/2006/relationships/image" Target="../media/image121.png"/><Relationship Id="rId45" Type="http://schemas.openxmlformats.org/officeDocument/2006/relationships/image" Target="../media/image122.png"/><Relationship Id="rId46" Type="http://schemas.openxmlformats.org/officeDocument/2006/relationships/image" Target="../media/image1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1.png"/><Relationship Id="rId5" Type="http://schemas.openxmlformats.org/officeDocument/2006/relationships/image" Target="../media/image124.png"/><Relationship Id="rId6" Type="http://schemas.openxmlformats.org/officeDocument/2006/relationships/image" Target="../media/image100.png"/><Relationship Id="rId7" Type="http://schemas.openxmlformats.org/officeDocument/2006/relationships/image" Target="../media/image97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Relationship Id="rId25" Type="http://schemas.openxmlformats.org/officeDocument/2006/relationships/image" Target="../media/image142.png"/><Relationship Id="rId26" Type="http://schemas.openxmlformats.org/officeDocument/2006/relationships/image" Target="../media/image143.png"/><Relationship Id="rId27" Type="http://schemas.openxmlformats.org/officeDocument/2006/relationships/image" Target="../media/image144.png"/><Relationship Id="rId28" Type="http://schemas.openxmlformats.org/officeDocument/2006/relationships/image" Target="../media/image145.png"/><Relationship Id="rId29" Type="http://schemas.openxmlformats.org/officeDocument/2006/relationships/image" Target="../media/image146.png"/><Relationship Id="rId30" Type="http://schemas.openxmlformats.org/officeDocument/2006/relationships/image" Target="../media/image147.png"/><Relationship Id="rId31" Type="http://schemas.openxmlformats.org/officeDocument/2006/relationships/image" Target="../media/image148.png"/><Relationship Id="rId32" Type="http://schemas.openxmlformats.org/officeDocument/2006/relationships/image" Target="../media/image149.png"/><Relationship Id="rId33" Type="http://schemas.openxmlformats.org/officeDocument/2006/relationships/image" Target="../media/image150.png"/><Relationship Id="rId34" Type="http://schemas.openxmlformats.org/officeDocument/2006/relationships/image" Target="../media/image151.png"/><Relationship Id="rId35" Type="http://schemas.openxmlformats.org/officeDocument/2006/relationships/image" Target="../media/image152.png"/><Relationship Id="rId36" Type="http://schemas.openxmlformats.org/officeDocument/2006/relationships/image" Target="../media/image153.png"/><Relationship Id="rId37" Type="http://schemas.openxmlformats.org/officeDocument/2006/relationships/image" Target="../media/image154.png"/><Relationship Id="rId38" Type="http://schemas.openxmlformats.org/officeDocument/2006/relationships/image" Target="../media/image155.png"/><Relationship Id="rId39" Type="http://schemas.openxmlformats.org/officeDocument/2006/relationships/image" Target="../media/image156.png"/><Relationship Id="rId40" Type="http://schemas.openxmlformats.org/officeDocument/2006/relationships/image" Target="../media/image157.png"/><Relationship Id="rId41" Type="http://schemas.openxmlformats.org/officeDocument/2006/relationships/image" Target="../media/image158.png"/><Relationship Id="rId42" Type="http://schemas.openxmlformats.org/officeDocument/2006/relationships/image" Target="../media/image159.png"/><Relationship Id="rId43" Type="http://schemas.openxmlformats.org/officeDocument/2006/relationships/image" Target="../media/image160.png"/><Relationship Id="rId44" Type="http://schemas.openxmlformats.org/officeDocument/2006/relationships/image" Target="../media/image161.png"/><Relationship Id="rId45" Type="http://schemas.openxmlformats.org/officeDocument/2006/relationships/image" Target="../media/image162.png"/><Relationship Id="rId46" Type="http://schemas.openxmlformats.org/officeDocument/2006/relationships/image" Target="../media/image163.png"/><Relationship Id="rId47" Type="http://schemas.openxmlformats.org/officeDocument/2006/relationships/image" Target="../media/image164.png"/><Relationship Id="rId48" Type="http://schemas.openxmlformats.org/officeDocument/2006/relationships/image" Target="../media/image165.png"/><Relationship Id="rId49" Type="http://schemas.openxmlformats.org/officeDocument/2006/relationships/image" Target="../media/image166.png"/><Relationship Id="rId50" Type="http://schemas.openxmlformats.org/officeDocument/2006/relationships/image" Target="../media/image167.png"/><Relationship Id="rId51" Type="http://schemas.openxmlformats.org/officeDocument/2006/relationships/image" Target="../media/image168.png"/><Relationship Id="rId52" Type="http://schemas.openxmlformats.org/officeDocument/2006/relationships/image" Target="../media/image169.png"/><Relationship Id="rId53" Type="http://schemas.openxmlformats.org/officeDocument/2006/relationships/image" Target="../media/image170.png"/><Relationship Id="rId54" Type="http://schemas.openxmlformats.org/officeDocument/2006/relationships/image" Target="../media/image171.png"/><Relationship Id="rId55" Type="http://schemas.openxmlformats.org/officeDocument/2006/relationships/image" Target="../media/image172.png"/><Relationship Id="rId56" Type="http://schemas.openxmlformats.org/officeDocument/2006/relationships/image" Target="../media/image173.png"/><Relationship Id="rId57" Type="http://schemas.openxmlformats.org/officeDocument/2006/relationships/image" Target="../media/image174.png"/><Relationship Id="rId58" Type="http://schemas.openxmlformats.org/officeDocument/2006/relationships/image" Target="../media/image175.png"/><Relationship Id="rId59" Type="http://schemas.openxmlformats.org/officeDocument/2006/relationships/image" Target="../media/image176.png"/><Relationship Id="rId60" Type="http://schemas.openxmlformats.org/officeDocument/2006/relationships/image" Target="../media/image177.png"/><Relationship Id="rId61" Type="http://schemas.openxmlformats.org/officeDocument/2006/relationships/image" Target="../media/image178.png"/><Relationship Id="rId62" Type="http://schemas.openxmlformats.org/officeDocument/2006/relationships/image" Target="../media/image17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1.png"/><Relationship Id="rId5" Type="http://schemas.openxmlformats.org/officeDocument/2006/relationships/image" Target="../media/image180.jpg"/><Relationship Id="rId6" Type="http://schemas.openxmlformats.org/officeDocument/2006/relationships/image" Target="../media/image181.jp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1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97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image" Target="../media/image196.png"/><Relationship Id="rId18" Type="http://schemas.openxmlformats.org/officeDocument/2006/relationships/image" Target="../media/image197.png"/><Relationship Id="rId19" Type="http://schemas.openxmlformats.org/officeDocument/2006/relationships/image" Target="../media/image198.png"/><Relationship Id="rId20" Type="http://schemas.openxmlformats.org/officeDocument/2006/relationships/image" Target="../media/image199.png"/><Relationship Id="rId21" Type="http://schemas.openxmlformats.org/officeDocument/2006/relationships/image" Target="../media/image200.png"/><Relationship Id="rId22" Type="http://schemas.openxmlformats.org/officeDocument/2006/relationships/image" Target="../media/image201.png"/><Relationship Id="rId23" Type="http://schemas.openxmlformats.org/officeDocument/2006/relationships/image" Target="../media/image202.png"/><Relationship Id="rId24" Type="http://schemas.openxmlformats.org/officeDocument/2006/relationships/image" Target="../media/image203.png"/><Relationship Id="rId25" Type="http://schemas.openxmlformats.org/officeDocument/2006/relationships/image" Target="../media/image204.png"/><Relationship Id="rId26" Type="http://schemas.openxmlformats.org/officeDocument/2006/relationships/image" Target="../media/image205.png"/><Relationship Id="rId27" Type="http://schemas.openxmlformats.org/officeDocument/2006/relationships/image" Target="../media/image206.png"/><Relationship Id="rId28" Type="http://schemas.openxmlformats.org/officeDocument/2006/relationships/image" Target="../media/image207.png"/><Relationship Id="rId29" Type="http://schemas.openxmlformats.org/officeDocument/2006/relationships/image" Target="../media/image208.png"/><Relationship Id="rId30" Type="http://schemas.openxmlformats.org/officeDocument/2006/relationships/image" Target="../media/image209.png"/><Relationship Id="rId31" Type="http://schemas.openxmlformats.org/officeDocument/2006/relationships/image" Target="../media/image210.png"/><Relationship Id="rId32" Type="http://schemas.openxmlformats.org/officeDocument/2006/relationships/image" Target="../media/image211.png"/><Relationship Id="rId33" Type="http://schemas.openxmlformats.org/officeDocument/2006/relationships/image" Target="../media/image212.png"/><Relationship Id="rId34" Type="http://schemas.openxmlformats.org/officeDocument/2006/relationships/image" Target="../media/image2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1.png"/><Relationship Id="rId5" Type="http://schemas.openxmlformats.org/officeDocument/2006/relationships/image" Target="../media/image95.png"/><Relationship Id="rId6" Type="http://schemas.openxmlformats.org/officeDocument/2006/relationships/image" Target="../media/image186.png"/><Relationship Id="rId7" Type="http://schemas.openxmlformats.org/officeDocument/2006/relationships/image" Target="../media/image97.png"/><Relationship Id="rId8" Type="http://schemas.openxmlformats.org/officeDocument/2006/relationships/image" Target="../media/image187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216.png"/><Relationship Id="rId14" Type="http://schemas.openxmlformats.org/officeDocument/2006/relationships/image" Target="../media/image217.png"/><Relationship Id="rId15" Type="http://schemas.openxmlformats.org/officeDocument/2006/relationships/image" Target="../media/image218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221.png"/><Relationship Id="rId19" Type="http://schemas.openxmlformats.org/officeDocument/2006/relationships/image" Target="../media/image222.png"/><Relationship Id="rId20" Type="http://schemas.openxmlformats.org/officeDocument/2006/relationships/image" Target="../media/image223.png"/><Relationship Id="rId21" Type="http://schemas.openxmlformats.org/officeDocument/2006/relationships/image" Target="../media/image224.png"/><Relationship Id="rId22" Type="http://schemas.openxmlformats.org/officeDocument/2006/relationships/image" Target="../media/image225.png"/><Relationship Id="rId23" Type="http://schemas.openxmlformats.org/officeDocument/2006/relationships/image" Target="../media/image226.png"/><Relationship Id="rId24" Type="http://schemas.openxmlformats.org/officeDocument/2006/relationships/image" Target="../media/image208.png"/><Relationship Id="rId25" Type="http://schemas.openxmlformats.org/officeDocument/2006/relationships/image" Target="../media/image227.png"/><Relationship Id="rId26" Type="http://schemas.openxmlformats.org/officeDocument/2006/relationships/image" Target="../media/image228.png"/><Relationship Id="rId27" Type="http://schemas.openxmlformats.org/officeDocument/2006/relationships/image" Target="../media/image229.png"/><Relationship Id="rId28" Type="http://schemas.openxmlformats.org/officeDocument/2006/relationships/image" Target="../media/image230.png"/><Relationship Id="rId29" Type="http://schemas.openxmlformats.org/officeDocument/2006/relationships/image" Target="../media/image231.png"/><Relationship Id="rId30" Type="http://schemas.openxmlformats.org/officeDocument/2006/relationships/image" Target="../media/image232.png"/><Relationship Id="rId31" Type="http://schemas.openxmlformats.org/officeDocument/2006/relationships/image" Target="../media/image233.png"/><Relationship Id="rId32" Type="http://schemas.openxmlformats.org/officeDocument/2006/relationships/image" Target="../media/image2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85298"/>
            <a:ext cx="18287999" cy="9016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068434" y="3469513"/>
            <a:ext cx="5888355" cy="1038225"/>
            <a:chOff x="9068434" y="3469513"/>
            <a:chExt cx="5888355" cy="103822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8434" y="3469513"/>
              <a:ext cx="1606930" cy="10378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1836" y="3469513"/>
              <a:ext cx="5084444" cy="1037843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9068434" y="4606112"/>
            <a:ext cx="4175760" cy="1038225"/>
            <a:chOff x="9068434" y="4606112"/>
            <a:chExt cx="4175760" cy="103822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8434" y="4606112"/>
              <a:ext cx="1497202" cy="103814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6972" y="4606112"/>
              <a:ext cx="3427221" cy="1038148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8940800" y="6019800"/>
            <a:ext cx="7555865" cy="951865"/>
            <a:chOff x="8940800" y="6019800"/>
            <a:chExt cx="7555865" cy="951865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4168" y="6042659"/>
              <a:ext cx="7532370" cy="92887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40800" y="6019800"/>
              <a:ext cx="7467600" cy="8636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80574" y="6132906"/>
              <a:ext cx="3348608" cy="5946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71627" y="6132906"/>
              <a:ext cx="2141600" cy="59466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84857" y="6132906"/>
              <a:ext cx="368807" cy="594664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6827500" y="0"/>
            <a:ext cx="1460500" cy="1587500"/>
            <a:chOff x="16827500" y="0"/>
            <a:chExt cx="1460500" cy="1587500"/>
          </a:xfrm>
        </p:grpSpPr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39260" y="99060"/>
              <a:ext cx="1348738" cy="148818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27500" y="0"/>
              <a:ext cx="1460500" cy="144780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13626718" y="7566659"/>
            <a:ext cx="2967990" cy="784860"/>
            <a:chOff x="13626718" y="7566659"/>
            <a:chExt cx="2967990" cy="784860"/>
          </a:xfrm>
        </p:grpSpPr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26718" y="7566659"/>
              <a:ext cx="1988565" cy="3810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34436" y="7566659"/>
              <a:ext cx="1097280" cy="3810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41958" y="7970519"/>
              <a:ext cx="2040509" cy="3810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96920" y="7970519"/>
              <a:ext cx="1097280" cy="381000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108423" y="1069213"/>
            <a:ext cx="283463" cy="188975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442592" y="2473705"/>
            <a:ext cx="2191385" cy="2553970"/>
            <a:chOff x="1442592" y="2473705"/>
            <a:chExt cx="2191385" cy="2553970"/>
          </a:xfrm>
        </p:grpSpPr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8006" y="4404271"/>
              <a:ext cx="958088" cy="62315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442592" y="3905250"/>
              <a:ext cx="669925" cy="668020"/>
            </a:xfrm>
            <a:custGeom>
              <a:avLst/>
              <a:gdLst/>
              <a:ahLst/>
              <a:cxnLst/>
              <a:rect l="l" t="t" r="r" b="b"/>
              <a:pathLst>
                <a:path w="669925" h="668020">
                  <a:moveTo>
                    <a:pt x="359663" y="0"/>
                  </a:moveTo>
                  <a:lnTo>
                    <a:pt x="310133" y="0"/>
                  </a:lnTo>
                  <a:lnTo>
                    <a:pt x="260984" y="7365"/>
                  </a:lnTo>
                  <a:lnTo>
                    <a:pt x="213106" y="21971"/>
                  </a:lnTo>
                  <a:lnTo>
                    <a:pt x="167385" y="43941"/>
                  </a:lnTo>
                  <a:lnTo>
                    <a:pt x="125475" y="72516"/>
                  </a:lnTo>
                  <a:lnTo>
                    <a:pt x="88900" y="106679"/>
                  </a:lnTo>
                  <a:lnTo>
                    <a:pt x="58038" y="145541"/>
                  </a:lnTo>
                  <a:lnTo>
                    <a:pt x="33273" y="188467"/>
                  </a:lnTo>
                  <a:lnTo>
                    <a:pt x="14985" y="234569"/>
                  </a:lnTo>
                  <a:lnTo>
                    <a:pt x="3809" y="283337"/>
                  </a:lnTo>
                  <a:lnTo>
                    <a:pt x="0" y="334010"/>
                  </a:lnTo>
                  <a:lnTo>
                    <a:pt x="3809" y="384555"/>
                  </a:lnTo>
                  <a:lnTo>
                    <a:pt x="14985" y="433324"/>
                  </a:lnTo>
                  <a:lnTo>
                    <a:pt x="33273" y="479551"/>
                  </a:lnTo>
                  <a:lnTo>
                    <a:pt x="58038" y="522350"/>
                  </a:lnTo>
                  <a:lnTo>
                    <a:pt x="88900" y="561339"/>
                  </a:lnTo>
                  <a:lnTo>
                    <a:pt x="125475" y="595376"/>
                  </a:lnTo>
                  <a:lnTo>
                    <a:pt x="167385" y="623951"/>
                  </a:lnTo>
                  <a:lnTo>
                    <a:pt x="213106" y="645922"/>
                  </a:lnTo>
                  <a:lnTo>
                    <a:pt x="260984" y="660653"/>
                  </a:lnTo>
                  <a:lnTo>
                    <a:pt x="310133" y="668020"/>
                  </a:lnTo>
                  <a:lnTo>
                    <a:pt x="359663" y="668020"/>
                  </a:lnTo>
                  <a:lnTo>
                    <a:pt x="408686" y="660653"/>
                  </a:lnTo>
                  <a:lnTo>
                    <a:pt x="456564" y="645922"/>
                  </a:lnTo>
                  <a:lnTo>
                    <a:pt x="502284" y="623951"/>
                  </a:lnTo>
                  <a:lnTo>
                    <a:pt x="544194" y="595376"/>
                  </a:lnTo>
                  <a:lnTo>
                    <a:pt x="580770" y="561339"/>
                  </a:lnTo>
                  <a:lnTo>
                    <a:pt x="611758" y="522350"/>
                  </a:lnTo>
                  <a:lnTo>
                    <a:pt x="636524" y="479551"/>
                  </a:lnTo>
                  <a:lnTo>
                    <a:pt x="654684" y="433324"/>
                  </a:lnTo>
                  <a:lnTo>
                    <a:pt x="665861" y="384555"/>
                  </a:lnTo>
                  <a:lnTo>
                    <a:pt x="669798" y="334010"/>
                  </a:lnTo>
                  <a:lnTo>
                    <a:pt x="665861" y="283337"/>
                  </a:lnTo>
                  <a:lnTo>
                    <a:pt x="654684" y="234569"/>
                  </a:lnTo>
                  <a:lnTo>
                    <a:pt x="636524" y="188467"/>
                  </a:lnTo>
                  <a:lnTo>
                    <a:pt x="611758" y="145541"/>
                  </a:lnTo>
                  <a:lnTo>
                    <a:pt x="580770" y="106679"/>
                  </a:lnTo>
                  <a:lnTo>
                    <a:pt x="544194" y="72516"/>
                  </a:lnTo>
                  <a:lnTo>
                    <a:pt x="502284" y="43941"/>
                  </a:lnTo>
                  <a:lnTo>
                    <a:pt x="456564" y="21971"/>
                  </a:lnTo>
                  <a:lnTo>
                    <a:pt x="408686" y="7365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FF7A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62325" y="3253574"/>
              <a:ext cx="771372" cy="78210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244343" y="2473705"/>
              <a:ext cx="871855" cy="869950"/>
            </a:xfrm>
            <a:custGeom>
              <a:avLst/>
              <a:gdLst/>
              <a:ahLst/>
              <a:cxnLst/>
              <a:rect l="l" t="t" r="r" b="b"/>
              <a:pathLst>
                <a:path w="871855" h="869950">
                  <a:moveTo>
                    <a:pt x="460756" y="0"/>
                  </a:moveTo>
                  <a:lnTo>
                    <a:pt x="410591" y="0"/>
                  </a:lnTo>
                  <a:lnTo>
                    <a:pt x="360680" y="5842"/>
                  </a:lnTo>
                  <a:lnTo>
                    <a:pt x="311657" y="17272"/>
                  </a:lnTo>
                  <a:lnTo>
                    <a:pt x="263779" y="34671"/>
                  </a:lnTo>
                  <a:lnTo>
                    <a:pt x="217805" y="57658"/>
                  </a:lnTo>
                  <a:lnTo>
                    <a:pt x="174879" y="85978"/>
                  </a:lnTo>
                  <a:lnTo>
                    <a:pt x="136017" y="118745"/>
                  </a:lnTo>
                  <a:lnTo>
                    <a:pt x="101473" y="155448"/>
                  </a:lnTo>
                  <a:lnTo>
                    <a:pt x="71500" y="195834"/>
                  </a:lnTo>
                  <a:lnTo>
                    <a:pt x="46481" y="239268"/>
                  </a:lnTo>
                  <a:lnTo>
                    <a:pt x="26543" y="285242"/>
                  </a:lnTo>
                  <a:lnTo>
                    <a:pt x="11937" y="333501"/>
                  </a:lnTo>
                  <a:lnTo>
                    <a:pt x="3048" y="383667"/>
                  </a:lnTo>
                  <a:lnTo>
                    <a:pt x="0" y="434975"/>
                  </a:lnTo>
                  <a:lnTo>
                    <a:pt x="3048" y="486410"/>
                  </a:lnTo>
                  <a:lnTo>
                    <a:pt x="11937" y="536448"/>
                  </a:lnTo>
                  <a:lnTo>
                    <a:pt x="26543" y="584708"/>
                  </a:lnTo>
                  <a:lnTo>
                    <a:pt x="46481" y="630809"/>
                  </a:lnTo>
                  <a:lnTo>
                    <a:pt x="71500" y="674116"/>
                  </a:lnTo>
                  <a:lnTo>
                    <a:pt x="101473" y="714501"/>
                  </a:lnTo>
                  <a:lnTo>
                    <a:pt x="136017" y="751204"/>
                  </a:lnTo>
                  <a:lnTo>
                    <a:pt x="174879" y="783971"/>
                  </a:lnTo>
                  <a:lnTo>
                    <a:pt x="217805" y="812292"/>
                  </a:lnTo>
                  <a:lnTo>
                    <a:pt x="263779" y="835405"/>
                  </a:lnTo>
                  <a:lnTo>
                    <a:pt x="311657" y="852677"/>
                  </a:lnTo>
                  <a:lnTo>
                    <a:pt x="360680" y="864108"/>
                  </a:lnTo>
                  <a:lnTo>
                    <a:pt x="410591" y="869950"/>
                  </a:lnTo>
                  <a:lnTo>
                    <a:pt x="460756" y="869950"/>
                  </a:lnTo>
                  <a:lnTo>
                    <a:pt x="510539" y="864108"/>
                  </a:lnTo>
                  <a:lnTo>
                    <a:pt x="559688" y="852677"/>
                  </a:lnTo>
                  <a:lnTo>
                    <a:pt x="607441" y="835405"/>
                  </a:lnTo>
                  <a:lnTo>
                    <a:pt x="653542" y="812292"/>
                  </a:lnTo>
                  <a:lnTo>
                    <a:pt x="696468" y="783971"/>
                  </a:lnTo>
                  <a:lnTo>
                    <a:pt x="735330" y="751204"/>
                  </a:lnTo>
                  <a:lnTo>
                    <a:pt x="769874" y="714501"/>
                  </a:lnTo>
                  <a:lnTo>
                    <a:pt x="799845" y="674116"/>
                  </a:lnTo>
                  <a:lnTo>
                    <a:pt x="824864" y="630809"/>
                  </a:lnTo>
                  <a:lnTo>
                    <a:pt x="844804" y="584708"/>
                  </a:lnTo>
                  <a:lnTo>
                    <a:pt x="859408" y="536448"/>
                  </a:lnTo>
                  <a:lnTo>
                    <a:pt x="868299" y="486410"/>
                  </a:lnTo>
                  <a:lnTo>
                    <a:pt x="871347" y="434975"/>
                  </a:lnTo>
                  <a:lnTo>
                    <a:pt x="868299" y="383667"/>
                  </a:lnTo>
                  <a:lnTo>
                    <a:pt x="859408" y="333501"/>
                  </a:lnTo>
                  <a:lnTo>
                    <a:pt x="844804" y="285242"/>
                  </a:lnTo>
                  <a:lnTo>
                    <a:pt x="824864" y="239268"/>
                  </a:lnTo>
                  <a:lnTo>
                    <a:pt x="799845" y="195834"/>
                  </a:lnTo>
                  <a:lnTo>
                    <a:pt x="769874" y="155448"/>
                  </a:lnTo>
                  <a:lnTo>
                    <a:pt x="735330" y="118745"/>
                  </a:lnTo>
                  <a:lnTo>
                    <a:pt x="696468" y="85978"/>
                  </a:lnTo>
                  <a:lnTo>
                    <a:pt x="653542" y="57658"/>
                  </a:lnTo>
                  <a:lnTo>
                    <a:pt x="607441" y="34671"/>
                  </a:lnTo>
                  <a:lnTo>
                    <a:pt x="559688" y="17272"/>
                  </a:lnTo>
                  <a:lnTo>
                    <a:pt x="510539" y="5842"/>
                  </a:lnTo>
                  <a:lnTo>
                    <a:pt x="460756" y="0"/>
                  </a:lnTo>
                  <a:close/>
                </a:path>
              </a:pathLst>
            </a:custGeom>
            <a:solidFill>
              <a:srgbClr val="FF7A6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79163" y="2868053"/>
            <a:ext cx="121235" cy="1036307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4037457" y="1717039"/>
            <a:ext cx="1054100" cy="1052830"/>
          </a:xfrm>
          <a:custGeom>
            <a:avLst/>
            <a:gdLst/>
            <a:ahLst/>
            <a:cxnLst/>
            <a:rect l="l" t="t" r="r" b="b"/>
            <a:pathLst>
              <a:path w="1054100" h="1052830">
                <a:moveTo>
                  <a:pt x="551688" y="0"/>
                </a:moveTo>
                <a:lnTo>
                  <a:pt x="502030" y="0"/>
                </a:lnTo>
                <a:lnTo>
                  <a:pt x="452627" y="4699"/>
                </a:lnTo>
                <a:lnTo>
                  <a:pt x="403732" y="14096"/>
                </a:lnTo>
                <a:lnTo>
                  <a:pt x="355600" y="28066"/>
                </a:lnTo>
                <a:lnTo>
                  <a:pt x="308737" y="46735"/>
                </a:lnTo>
                <a:lnTo>
                  <a:pt x="263397" y="70103"/>
                </a:lnTo>
                <a:lnTo>
                  <a:pt x="220471" y="97662"/>
                </a:lnTo>
                <a:lnTo>
                  <a:pt x="180975" y="128904"/>
                </a:lnTo>
                <a:lnTo>
                  <a:pt x="144779" y="163575"/>
                </a:lnTo>
                <a:lnTo>
                  <a:pt x="112267" y="201294"/>
                </a:lnTo>
                <a:lnTo>
                  <a:pt x="83438" y="241680"/>
                </a:lnTo>
                <a:lnTo>
                  <a:pt x="58673" y="284606"/>
                </a:lnTo>
                <a:lnTo>
                  <a:pt x="37972" y="329818"/>
                </a:lnTo>
                <a:lnTo>
                  <a:pt x="21589" y="376808"/>
                </a:lnTo>
                <a:lnTo>
                  <a:pt x="9651" y="425450"/>
                </a:lnTo>
                <a:lnTo>
                  <a:pt x="2412" y="475360"/>
                </a:lnTo>
                <a:lnTo>
                  <a:pt x="0" y="526287"/>
                </a:lnTo>
                <a:lnTo>
                  <a:pt x="2412" y="577214"/>
                </a:lnTo>
                <a:lnTo>
                  <a:pt x="9651" y="627126"/>
                </a:lnTo>
                <a:lnTo>
                  <a:pt x="21589" y="675766"/>
                </a:lnTo>
                <a:lnTo>
                  <a:pt x="37972" y="722883"/>
                </a:lnTo>
                <a:lnTo>
                  <a:pt x="58673" y="767968"/>
                </a:lnTo>
                <a:lnTo>
                  <a:pt x="83438" y="810894"/>
                </a:lnTo>
                <a:lnTo>
                  <a:pt x="112267" y="851407"/>
                </a:lnTo>
                <a:lnTo>
                  <a:pt x="144779" y="889126"/>
                </a:lnTo>
                <a:lnTo>
                  <a:pt x="180975" y="923670"/>
                </a:lnTo>
                <a:lnTo>
                  <a:pt x="220471" y="955039"/>
                </a:lnTo>
                <a:lnTo>
                  <a:pt x="263397" y="982599"/>
                </a:lnTo>
                <a:lnTo>
                  <a:pt x="308737" y="1005966"/>
                </a:lnTo>
                <a:lnTo>
                  <a:pt x="355600" y="1024635"/>
                </a:lnTo>
                <a:lnTo>
                  <a:pt x="403732" y="1038605"/>
                </a:lnTo>
                <a:lnTo>
                  <a:pt x="452627" y="1047876"/>
                </a:lnTo>
                <a:lnTo>
                  <a:pt x="502030" y="1052576"/>
                </a:lnTo>
                <a:lnTo>
                  <a:pt x="551688" y="1052576"/>
                </a:lnTo>
                <a:lnTo>
                  <a:pt x="601090" y="1047876"/>
                </a:lnTo>
                <a:lnTo>
                  <a:pt x="649985" y="1038605"/>
                </a:lnTo>
                <a:lnTo>
                  <a:pt x="697991" y="1024635"/>
                </a:lnTo>
                <a:lnTo>
                  <a:pt x="744981" y="1005966"/>
                </a:lnTo>
                <a:lnTo>
                  <a:pt x="790320" y="982599"/>
                </a:lnTo>
                <a:lnTo>
                  <a:pt x="833119" y="955039"/>
                </a:lnTo>
                <a:lnTo>
                  <a:pt x="872743" y="923670"/>
                </a:lnTo>
                <a:lnTo>
                  <a:pt x="908938" y="889126"/>
                </a:lnTo>
                <a:lnTo>
                  <a:pt x="941451" y="851407"/>
                </a:lnTo>
                <a:lnTo>
                  <a:pt x="970152" y="810894"/>
                </a:lnTo>
                <a:lnTo>
                  <a:pt x="995044" y="767968"/>
                </a:lnTo>
                <a:lnTo>
                  <a:pt x="1015618" y="722883"/>
                </a:lnTo>
                <a:lnTo>
                  <a:pt x="1032001" y="675766"/>
                </a:lnTo>
                <a:lnTo>
                  <a:pt x="1043939" y="627126"/>
                </a:lnTo>
                <a:lnTo>
                  <a:pt x="1051178" y="577214"/>
                </a:lnTo>
                <a:lnTo>
                  <a:pt x="1053718" y="526287"/>
                </a:lnTo>
                <a:lnTo>
                  <a:pt x="1051178" y="475360"/>
                </a:lnTo>
                <a:lnTo>
                  <a:pt x="1043939" y="425450"/>
                </a:lnTo>
                <a:lnTo>
                  <a:pt x="1032001" y="376808"/>
                </a:lnTo>
                <a:lnTo>
                  <a:pt x="1015618" y="329818"/>
                </a:lnTo>
                <a:lnTo>
                  <a:pt x="995044" y="284606"/>
                </a:lnTo>
                <a:lnTo>
                  <a:pt x="970152" y="241680"/>
                </a:lnTo>
                <a:lnTo>
                  <a:pt x="941451" y="201294"/>
                </a:lnTo>
                <a:lnTo>
                  <a:pt x="908938" y="163575"/>
                </a:lnTo>
                <a:lnTo>
                  <a:pt x="872743" y="128904"/>
                </a:lnTo>
                <a:lnTo>
                  <a:pt x="833119" y="97662"/>
                </a:lnTo>
                <a:lnTo>
                  <a:pt x="790320" y="70103"/>
                </a:lnTo>
                <a:lnTo>
                  <a:pt x="744981" y="46735"/>
                </a:lnTo>
                <a:lnTo>
                  <a:pt x="697991" y="28066"/>
                </a:lnTo>
                <a:lnTo>
                  <a:pt x="649985" y="14096"/>
                </a:lnTo>
                <a:lnTo>
                  <a:pt x="601090" y="4699"/>
                </a:lnTo>
                <a:lnTo>
                  <a:pt x="551688" y="0"/>
                </a:lnTo>
                <a:close/>
              </a:path>
            </a:pathLst>
          </a:custGeom>
          <a:solidFill>
            <a:srgbClr val="FF7A6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5446014" y="2408554"/>
            <a:ext cx="1420495" cy="1649730"/>
            <a:chOff x="5446014" y="2408554"/>
            <a:chExt cx="1420495" cy="1649730"/>
          </a:xfrm>
        </p:grpSpPr>
        <p:pic>
          <p:nvPicPr>
            <p:cNvPr id="32" name="object 3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46014" y="3196386"/>
              <a:ext cx="771372" cy="86164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988431" y="2408554"/>
              <a:ext cx="878205" cy="876935"/>
            </a:xfrm>
            <a:custGeom>
              <a:avLst/>
              <a:gdLst/>
              <a:ahLst/>
              <a:cxnLst/>
              <a:rect l="l" t="t" r="r" b="b"/>
              <a:pathLst>
                <a:path w="878204" h="876935">
                  <a:moveTo>
                    <a:pt x="464185" y="0"/>
                  </a:moveTo>
                  <a:lnTo>
                    <a:pt x="413639" y="0"/>
                  </a:lnTo>
                  <a:lnTo>
                    <a:pt x="363347" y="5842"/>
                  </a:lnTo>
                  <a:lnTo>
                    <a:pt x="313944" y="17399"/>
                  </a:lnTo>
                  <a:lnTo>
                    <a:pt x="265811" y="34798"/>
                  </a:lnTo>
                  <a:lnTo>
                    <a:pt x="219456" y="58039"/>
                  </a:lnTo>
                  <a:lnTo>
                    <a:pt x="176149" y="86614"/>
                  </a:lnTo>
                  <a:lnTo>
                    <a:pt x="136906" y="119634"/>
                  </a:lnTo>
                  <a:lnTo>
                    <a:pt x="102108" y="156591"/>
                  </a:lnTo>
                  <a:lnTo>
                    <a:pt x="72009" y="197230"/>
                  </a:lnTo>
                  <a:lnTo>
                    <a:pt x="46736" y="240919"/>
                  </a:lnTo>
                  <a:lnTo>
                    <a:pt x="26670" y="287400"/>
                  </a:lnTo>
                  <a:lnTo>
                    <a:pt x="11938" y="336042"/>
                  </a:lnTo>
                  <a:lnTo>
                    <a:pt x="3048" y="386461"/>
                  </a:lnTo>
                  <a:lnTo>
                    <a:pt x="0" y="438150"/>
                  </a:lnTo>
                  <a:lnTo>
                    <a:pt x="3048" y="489966"/>
                  </a:lnTo>
                  <a:lnTo>
                    <a:pt x="11938" y="540385"/>
                  </a:lnTo>
                  <a:lnTo>
                    <a:pt x="26670" y="589026"/>
                  </a:lnTo>
                  <a:lnTo>
                    <a:pt x="46736" y="635508"/>
                  </a:lnTo>
                  <a:lnTo>
                    <a:pt x="72009" y="679196"/>
                  </a:lnTo>
                  <a:lnTo>
                    <a:pt x="102108" y="719836"/>
                  </a:lnTo>
                  <a:lnTo>
                    <a:pt x="136906" y="756793"/>
                  </a:lnTo>
                  <a:lnTo>
                    <a:pt x="176149" y="789813"/>
                  </a:lnTo>
                  <a:lnTo>
                    <a:pt x="219456" y="818388"/>
                  </a:lnTo>
                  <a:lnTo>
                    <a:pt x="265811" y="841628"/>
                  </a:lnTo>
                  <a:lnTo>
                    <a:pt x="313944" y="859027"/>
                  </a:lnTo>
                  <a:lnTo>
                    <a:pt x="363347" y="870585"/>
                  </a:lnTo>
                  <a:lnTo>
                    <a:pt x="413639" y="876426"/>
                  </a:lnTo>
                  <a:lnTo>
                    <a:pt x="464185" y="876426"/>
                  </a:lnTo>
                  <a:lnTo>
                    <a:pt x="514350" y="870585"/>
                  </a:lnTo>
                  <a:lnTo>
                    <a:pt x="563879" y="859027"/>
                  </a:lnTo>
                  <a:lnTo>
                    <a:pt x="612013" y="841628"/>
                  </a:lnTo>
                  <a:lnTo>
                    <a:pt x="658368" y="818388"/>
                  </a:lnTo>
                  <a:lnTo>
                    <a:pt x="701675" y="789813"/>
                  </a:lnTo>
                  <a:lnTo>
                    <a:pt x="740791" y="756793"/>
                  </a:lnTo>
                  <a:lnTo>
                    <a:pt x="775589" y="719836"/>
                  </a:lnTo>
                  <a:lnTo>
                    <a:pt x="805815" y="679196"/>
                  </a:lnTo>
                  <a:lnTo>
                    <a:pt x="830961" y="635508"/>
                  </a:lnTo>
                  <a:lnTo>
                    <a:pt x="851153" y="589026"/>
                  </a:lnTo>
                  <a:lnTo>
                    <a:pt x="865759" y="540385"/>
                  </a:lnTo>
                  <a:lnTo>
                    <a:pt x="874776" y="489966"/>
                  </a:lnTo>
                  <a:lnTo>
                    <a:pt x="877824" y="438150"/>
                  </a:lnTo>
                  <a:lnTo>
                    <a:pt x="874776" y="386461"/>
                  </a:lnTo>
                  <a:lnTo>
                    <a:pt x="865759" y="336042"/>
                  </a:lnTo>
                  <a:lnTo>
                    <a:pt x="851153" y="287400"/>
                  </a:lnTo>
                  <a:lnTo>
                    <a:pt x="830961" y="240919"/>
                  </a:lnTo>
                  <a:lnTo>
                    <a:pt x="805815" y="197230"/>
                  </a:lnTo>
                  <a:lnTo>
                    <a:pt x="775589" y="156591"/>
                  </a:lnTo>
                  <a:lnTo>
                    <a:pt x="740791" y="119634"/>
                  </a:lnTo>
                  <a:lnTo>
                    <a:pt x="701675" y="86614"/>
                  </a:lnTo>
                  <a:lnTo>
                    <a:pt x="658368" y="58039"/>
                  </a:lnTo>
                  <a:lnTo>
                    <a:pt x="612013" y="34798"/>
                  </a:lnTo>
                  <a:lnTo>
                    <a:pt x="563879" y="17399"/>
                  </a:lnTo>
                  <a:lnTo>
                    <a:pt x="514350" y="5842"/>
                  </a:lnTo>
                  <a:lnTo>
                    <a:pt x="464185" y="0"/>
                  </a:lnTo>
                  <a:close/>
                </a:path>
              </a:pathLst>
            </a:custGeom>
            <a:solidFill>
              <a:srgbClr val="FF7A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5988430" y="3905250"/>
            <a:ext cx="1613535" cy="1122680"/>
            <a:chOff x="5988430" y="3905250"/>
            <a:chExt cx="1613535" cy="1122680"/>
          </a:xfrm>
        </p:grpSpPr>
        <p:pic>
          <p:nvPicPr>
            <p:cNvPr id="35" name="object 3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88430" y="4404271"/>
              <a:ext cx="958088" cy="62315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6931659" y="3905250"/>
              <a:ext cx="669925" cy="668020"/>
            </a:xfrm>
            <a:custGeom>
              <a:avLst/>
              <a:gdLst/>
              <a:ahLst/>
              <a:cxnLst/>
              <a:rect l="l" t="t" r="r" b="b"/>
              <a:pathLst>
                <a:path w="669925" h="668020">
                  <a:moveTo>
                    <a:pt x="359664" y="0"/>
                  </a:moveTo>
                  <a:lnTo>
                    <a:pt x="310134" y="0"/>
                  </a:lnTo>
                  <a:lnTo>
                    <a:pt x="260985" y="7365"/>
                  </a:lnTo>
                  <a:lnTo>
                    <a:pt x="213106" y="21971"/>
                  </a:lnTo>
                  <a:lnTo>
                    <a:pt x="167386" y="43941"/>
                  </a:lnTo>
                  <a:lnTo>
                    <a:pt x="125475" y="72516"/>
                  </a:lnTo>
                  <a:lnTo>
                    <a:pt x="88900" y="106679"/>
                  </a:lnTo>
                  <a:lnTo>
                    <a:pt x="58039" y="145541"/>
                  </a:lnTo>
                  <a:lnTo>
                    <a:pt x="33274" y="188467"/>
                  </a:lnTo>
                  <a:lnTo>
                    <a:pt x="14986" y="234569"/>
                  </a:lnTo>
                  <a:lnTo>
                    <a:pt x="3810" y="283337"/>
                  </a:lnTo>
                  <a:lnTo>
                    <a:pt x="0" y="334010"/>
                  </a:lnTo>
                  <a:lnTo>
                    <a:pt x="3810" y="384555"/>
                  </a:lnTo>
                  <a:lnTo>
                    <a:pt x="14986" y="433324"/>
                  </a:lnTo>
                  <a:lnTo>
                    <a:pt x="33274" y="479551"/>
                  </a:lnTo>
                  <a:lnTo>
                    <a:pt x="58039" y="522350"/>
                  </a:lnTo>
                  <a:lnTo>
                    <a:pt x="88900" y="561339"/>
                  </a:lnTo>
                  <a:lnTo>
                    <a:pt x="125475" y="595376"/>
                  </a:lnTo>
                  <a:lnTo>
                    <a:pt x="167386" y="623951"/>
                  </a:lnTo>
                  <a:lnTo>
                    <a:pt x="213106" y="645922"/>
                  </a:lnTo>
                  <a:lnTo>
                    <a:pt x="260985" y="660653"/>
                  </a:lnTo>
                  <a:lnTo>
                    <a:pt x="310134" y="668020"/>
                  </a:lnTo>
                  <a:lnTo>
                    <a:pt x="359664" y="668020"/>
                  </a:lnTo>
                  <a:lnTo>
                    <a:pt x="408686" y="660653"/>
                  </a:lnTo>
                  <a:lnTo>
                    <a:pt x="456565" y="645922"/>
                  </a:lnTo>
                  <a:lnTo>
                    <a:pt x="502285" y="623951"/>
                  </a:lnTo>
                  <a:lnTo>
                    <a:pt x="544195" y="595376"/>
                  </a:lnTo>
                  <a:lnTo>
                    <a:pt x="580771" y="561339"/>
                  </a:lnTo>
                  <a:lnTo>
                    <a:pt x="611759" y="522350"/>
                  </a:lnTo>
                  <a:lnTo>
                    <a:pt x="636524" y="479551"/>
                  </a:lnTo>
                  <a:lnTo>
                    <a:pt x="654685" y="433324"/>
                  </a:lnTo>
                  <a:lnTo>
                    <a:pt x="665861" y="384555"/>
                  </a:lnTo>
                  <a:lnTo>
                    <a:pt x="669798" y="334010"/>
                  </a:lnTo>
                  <a:lnTo>
                    <a:pt x="665861" y="283337"/>
                  </a:lnTo>
                  <a:lnTo>
                    <a:pt x="654685" y="234569"/>
                  </a:lnTo>
                  <a:lnTo>
                    <a:pt x="636524" y="188467"/>
                  </a:lnTo>
                  <a:lnTo>
                    <a:pt x="611759" y="145541"/>
                  </a:lnTo>
                  <a:lnTo>
                    <a:pt x="580771" y="106679"/>
                  </a:lnTo>
                  <a:lnTo>
                    <a:pt x="544195" y="72516"/>
                  </a:lnTo>
                  <a:lnTo>
                    <a:pt x="502285" y="43941"/>
                  </a:lnTo>
                  <a:lnTo>
                    <a:pt x="456565" y="21971"/>
                  </a:lnTo>
                  <a:lnTo>
                    <a:pt x="408686" y="7365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FF7A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/>
          <p:nvPr/>
        </p:nvSpPr>
        <p:spPr>
          <a:xfrm>
            <a:off x="6336284" y="2892298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4" h="23494">
                <a:moveTo>
                  <a:pt x="41020" y="0"/>
                </a:moveTo>
                <a:lnTo>
                  <a:pt x="5206" y="0"/>
                </a:lnTo>
                <a:lnTo>
                  <a:pt x="0" y="5079"/>
                </a:lnTo>
                <a:lnTo>
                  <a:pt x="0" y="17906"/>
                </a:lnTo>
                <a:lnTo>
                  <a:pt x="5206" y="22986"/>
                </a:lnTo>
                <a:lnTo>
                  <a:pt x="41020" y="22986"/>
                </a:lnTo>
                <a:lnTo>
                  <a:pt x="46227" y="17906"/>
                </a:lnTo>
                <a:lnTo>
                  <a:pt x="46227" y="5079"/>
                </a:lnTo>
                <a:lnTo>
                  <a:pt x="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6230873" y="2615564"/>
            <a:ext cx="396240" cy="507365"/>
            <a:chOff x="6230873" y="2615564"/>
            <a:chExt cx="396240" cy="507365"/>
          </a:xfrm>
        </p:grpSpPr>
        <p:sp>
          <p:nvSpPr>
            <p:cNvPr id="39" name="object 39" descr=""/>
            <p:cNvSpPr/>
            <p:nvPr/>
          </p:nvSpPr>
          <p:spPr>
            <a:xfrm>
              <a:off x="6266942" y="261556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254254" y="281813"/>
                  </a:moveTo>
                  <a:lnTo>
                    <a:pt x="249047" y="276733"/>
                  </a:lnTo>
                  <a:lnTo>
                    <a:pt x="213233" y="276733"/>
                  </a:lnTo>
                  <a:lnTo>
                    <a:pt x="208026" y="281813"/>
                  </a:lnTo>
                  <a:lnTo>
                    <a:pt x="208026" y="294640"/>
                  </a:lnTo>
                  <a:lnTo>
                    <a:pt x="213233" y="299720"/>
                  </a:lnTo>
                  <a:lnTo>
                    <a:pt x="249047" y="299720"/>
                  </a:lnTo>
                  <a:lnTo>
                    <a:pt x="254254" y="294640"/>
                  </a:lnTo>
                  <a:lnTo>
                    <a:pt x="254254" y="281813"/>
                  </a:lnTo>
                  <a:close/>
                </a:path>
                <a:path w="323850" h="381000">
                  <a:moveTo>
                    <a:pt x="323596" y="57658"/>
                  </a:moveTo>
                  <a:lnTo>
                    <a:pt x="319024" y="35306"/>
                  </a:lnTo>
                  <a:lnTo>
                    <a:pt x="306578" y="16891"/>
                  </a:lnTo>
                  <a:lnTo>
                    <a:pt x="300482" y="12827"/>
                  </a:lnTo>
                  <a:lnTo>
                    <a:pt x="300482" y="57658"/>
                  </a:lnTo>
                  <a:lnTo>
                    <a:pt x="300482" y="322834"/>
                  </a:lnTo>
                  <a:lnTo>
                    <a:pt x="297688" y="336296"/>
                  </a:lnTo>
                  <a:lnTo>
                    <a:pt x="290322" y="347218"/>
                  </a:lnTo>
                  <a:lnTo>
                    <a:pt x="279273" y="354711"/>
                  </a:lnTo>
                  <a:lnTo>
                    <a:pt x="265811" y="357378"/>
                  </a:lnTo>
                  <a:lnTo>
                    <a:pt x="57785" y="357378"/>
                  </a:lnTo>
                  <a:lnTo>
                    <a:pt x="44323" y="354711"/>
                  </a:lnTo>
                  <a:lnTo>
                    <a:pt x="33274" y="347218"/>
                  </a:lnTo>
                  <a:lnTo>
                    <a:pt x="25781" y="336296"/>
                  </a:lnTo>
                  <a:lnTo>
                    <a:pt x="23114" y="322834"/>
                  </a:lnTo>
                  <a:lnTo>
                    <a:pt x="23114" y="57658"/>
                  </a:lnTo>
                  <a:lnTo>
                    <a:pt x="25781" y="44196"/>
                  </a:lnTo>
                  <a:lnTo>
                    <a:pt x="33274" y="33274"/>
                  </a:lnTo>
                  <a:lnTo>
                    <a:pt x="44323" y="25781"/>
                  </a:lnTo>
                  <a:lnTo>
                    <a:pt x="57785" y="23114"/>
                  </a:lnTo>
                  <a:lnTo>
                    <a:pt x="265811" y="23114"/>
                  </a:lnTo>
                  <a:lnTo>
                    <a:pt x="279273" y="25781"/>
                  </a:lnTo>
                  <a:lnTo>
                    <a:pt x="290322" y="33274"/>
                  </a:lnTo>
                  <a:lnTo>
                    <a:pt x="297688" y="44196"/>
                  </a:lnTo>
                  <a:lnTo>
                    <a:pt x="300482" y="57658"/>
                  </a:lnTo>
                  <a:lnTo>
                    <a:pt x="300482" y="12827"/>
                  </a:lnTo>
                  <a:lnTo>
                    <a:pt x="288277" y="4572"/>
                  </a:lnTo>
                  <a:lnTo>
                    <a:pt x="265811" y="0"/>
                  </a:lnTo>
                  <a:lnTo>
                    <a:pt x="57785" y="0"/>
                  </a:lnTo>
                  <a:lnTo>
                    <a:pt x="35306" y="4572"/>
                  </a:lnTo>
                  <a:lnTo>
                    <a:pt x="16891" y="16891"/>
                  </a:lnTo>
                  <a:lnTo>
                    <a:pt x="4572" y="35306"/>
                  </a:lnTo>
                  <a:lnTo>
                    <a:pt x="0" y="57658"/>
                  </a:lnTo>
                  <a:lnTo>
                    <a:pt x="0" y="322834"/>
                  </a:lnTo>
                  <a:lnTo>
                    <a:pt x="4572" y="345186"/>
                  </a:lnTo>
                  <a:lnTo>
                    <a:pt x="16891" y="363601"/>
                  </a:lnTo>
                  <a:lnTo>
                    <a:pt x="35306" y="375920"/>
                  </a:lnTo>
                  <a:lnTo>
                    <a:pt x="57785" y="380492"/>
                  </a:lnTo>
                  <a:lnTo>
                    <a:pt x="265811" y="380492"/>
                  </a:lnTo>
                  <a:lnTo>
                    <a:pt x="306578" y="363601"/>
                  </a:lnTo>
                  <a:lnTo>
                    <a:pt x="309168" y="357378"/>
                  </a:lnTo>
                  <a:lnTo>
                    <a:pt x="323596" y="322834"/>
                  </a:lnTo>
                  <a:lnTo>
                    <a:pt x="323596" y="576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13169" y="2673248"/>
              <a:ext cx="231114" cy="16139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0873" y="2971533"/>
              <a:ext cx="129984" cy="15126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96684" y="2971520"/>
              <a:ext cx="129984" cy="151282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255385" y="3019043"/>
              <a:ext cx="346710" cy="81280"/>
            </a:xfrm>
            <a:custGeom>
              <a:avLst/>
              <a:gdLst/>
              <a:ahLst/>
              <a:cxnLst/>
              <a:rect l="l" t="t" r="r" b="b"/>
              <a:pathLst>
                <a:path w="346709" h="81280">
                  <a:moveTo>
                    <a:pt x="300482" y="5207"/>
                  </a:moveTo>
                  <a:lnTo>
                    <a:pt x="295262" y="0"/>
                  </a:lnTo>
                  <a:lnTo>
                    <a:pt x="51435" y="0"/>
                  </a:lnTo>
                  <a:lnTo>
                    <a:pt x="46228" y="5207"/>
                  </a:lnTo>
                  <a:lnTo>
                    <a:pt x="46228" y="17907"/>
                  </a:lnTo>
                  <a:lnTo>
                    <a:pt x="51435" y="23114"/>
                  </a:lnTo>
                  <a:lnTo>
                    <a:pt x="295262" y="23114"/>
                  </a:lnTo>
                  <a:lnTo>
                    <a:pt x="300482" y="17907"/>
                  </a:lnTo>
                  <a:lnTo>
                    <a:pt x="300482" y="5207"/>
                  </a:lnTo>
                  <a:close/>
                </a:path>
                <a:path w="346709" h="81280">
                  <a:moveTo>
                    <a:pt x="346710" y="62865"/>
                  </a:moveTo>
                  <a:lnTo>
                    <a:pt x="341503" y="57658"/>
                  </a:lnTo>
                  <a:lnTo>
                    <a:pt x="5207" y="57658"/>
                  </a:lnTo>
                  <a:lnTo>
                    <a:pt x="0" y="62865"/>
                  </a:lnTo>
                  <a:lnTo>
                    <a:pt x="0" y="75565"/>
                  </a:lnTo>
                  <a:lnTo>
                    <a:pt x="5207" y="80772"/>
                  </a:lnTo>
                  <a:lnTo>
                    <a:pt x="341503" y="80772"/>
                  </a:lnTo>
                  <a:lnTo>
                    <a:pt x="346710" y="75565"/>
                  </a:lnTo>
                  <a:lnTo>
                    <a:pt x="346710" y="628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/>
          <p:nvPr/>
        </p:nvSpPr>
        <p:spPr>
          <a:xfrm>
            <a:off x="1583689" y="4093717"/>
            <a:ext cx="443865" cy="315595"/>
          </a:xfrm>
          <a:custGeom>
            <a:avLst/>
            <a:gdLst/>
            <a:ahLst/>
            <a:cxnLst/>
            <a:rect l="l" t="t" r="r" b="b"/>
            <a:pathLst>
              <a:path w="443864" h="315595">
                <a:moveTo>
                  <a:pt x="323215" y="0"/>
                </a:moveTo>
                <a:lnTo>
                  <a:pt x="305308" y="0"/>
                </a:lnTo>
                <a:lnTo>
                  <a:pt x="298068" y="7239"/>
                </a:lnTo>
                <a:lnTo>
                  <a:pt x="298068" y="179197"/>
                </a:lnTo>
                <a:lnTo>
                  <a:pt x="291846" y="222377"/>
                </a:lnTo>
                <a:lnTo>
                  <a:pt x="274066" y="255016"/>
                </a:lnTo>
                <a:lnTo>
                  <a:pt x="246126" y="275590"/>
                </a:lnTo>
                <a:lnTo>
                  <a:pt x="209041" y="282829"/>
                </a:lnTo>
                <a:lnTo>
                  <a:pt x="121411" y="282829"/>
                </a:lnTo>
                <a:lnTo>
                  <a:pt x="84328" y="275590"/>
                </a:lnTo>
                <a:lnTo>
                  <a:pt x="56387" y="255016"/>
                </a:lnTo>
                <a:lnTo>
                  <a:pt x="38607" y="222377"/>
                </a:lnTo>
                <a:lnTo>
                  <a:pt x="32512" y="179197"/>
                </a:lnTo>
                <a:lnTo>
                  <a:pt x="32512" y="32385"/>
                </a:lnTo>
                <a:lnTo>
                  <a:pt x="278257" y="32385"/>
                </a:lnTo>
                <a:lnTo>
                  <a:pt x="285496" y="25146"/>
                </a:lnTo>
                <a:lnTo>
                  <a:pt x="285496" y="7239"/>
                </a:lnTo>
                <a:lnTo>
                  <a:pt x="278257" y="0"/>
                </a:lnTo>
                <a:lnTo>
                  <a:pt x="7238" y="0"/>
                </a:lnTo>
                <a:lnTo>
                  <a:pt x="0" y="7239"/>
                </a:lnTo>
                <a:lnTo>
                  <a:pt x="0" y="179197"/>
                </a:lnTo>
                <a:lnTo>
                  <a:pt x="8762" y="234696"/>
                </a:lnTo>
                <a:lnTo>
                  <a:pt x="33528" y="277749"/>
                </a:lnTo>
                <a:lnTo>
                  <a:pt x="71882" y="305435"/>
                </a:lnTo>
                <a:lnTo>
                  <a:pt x="121411" y="315214"/>
                </a:lnTo>
                <a:lnTo>
                  <a:pt x="209041" y="315214"/>
                </a:lnTo>
                <a:lnTo>
                  <a:pt x="258698" y="305435"/>
                </a:lnTo>
                <a:lnTo>
                  <a:pt x="296926" y="277749"/>
                </a:lnTo>
                <a:lnTo>
                  <a:pt x="321691" y="234696"/>
                </a:lnTo>
                <a:lnTo>
                  <a:pt x="330453" y="179197"/>
                </a:lnTo>
                <a:lnTo>
                  <a:pt x="330453" y="93218"/>
                </a:lnTo>
                <a:lnTo>
                  <a:pt x="345185" y="86868"/>
                </a:lnTo>
                <a:lnTo>
                  <a:pt x="359028" y="83820"/>
                </a:lnTo>
                <a:lnTo>
                  <a:pt x="383159" y="87884"/>
                </a:lnTo>
                <a:lnTo>
                  <a:pt x="408559" y="125095"/>
                </a:lnTo>
                <a:lnTo>
                  <a:pt x="411353" y="144399"/>
                </a:lnTo>
                <a:lnTo>
                  <a:pt x="404367" y="185674"/>
                </a:lnTo>
                <a:lnTo>
                  <a:pt x="369442" y="216789"/>
                </a:lnTo>
                <a:lnTo>
                  <a:pt x="361315" y="216916"/>
                </a:lnTo>
                <a:lnTo>
                  <a:pt x="332359" y="224155"/>
                </a:lnTo>
                <a:lnTo>
                  <a:pt x="331216" y="230505"/>
                </a:lnTo>
                <a:lnTo>
                  <a:pt x="356742" y="249555"/>
                </a:lnTo>
                <a:lnTo>
                  <a:pt x="364490" y="249555"/>
                </a:lnTo>
                <a:lnTo>
                  <a:pt x="385064" y="246126"/>
                </a:lnTo>
                <a:lnTo>
                  <a:pt x="422147" y="218694"/>
                </a:lnTo>
                <a:lnTo>
                  <a:pt x="442341" y="170687"/>
                </a:lnTo>
                <a:lnTo>
                  <a:pt x="443737" y="142494"/>
                </a:lnTo>
                <a:lnTo>
                  <a:pt x="430022" y="91186"/>
                </a:lnTo>
                <a:lnTo>
                  <a:pt x="398017" y="59055"/>
                </a:lnTo>
                <a:lnTo>
                  <a:pt x="348487" y="52578"/>
                </a:lnTo>
                <a:lnTo>
                  <a:pt x="330453" y="57658"/>
                </a:lnTo>
                <a:lnTo>
                  <a:pt x="330453" y="7239"/>
                </a:lnTo>
                <a:lnTo>
                  <a:pt x="323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7070217" y="4036695"/>
            <a:ext cx="401320" cy="375920"/>
            <a:chOff x="7070217" y="4036695"/>
            <a:chExt cx="401320" cy="375920"/>
          </a:xfrm>
        </p:grpSpPr>
        <p:sp>
          <p:nvSpPr>
            <p:cNvPr id="46" name="object 46" descr=""/>
            <p:cNvSpPr/>
            <p:nvPr/>
          </p:nvSpPr>
          <p:spPr>
            <a:xfrm>
              <a:off x="7070217" y="4036695"/>
              <a:ext cx="401320" cy="375920"/>
            </a:xfrm>
            <a:custGeom>
              <a:avLst/>
              <a:gdLst/>
              <a:ahLst/>
              <a:cxnLst/>
              <a:rect l="l" t="t" r="r" b="b"/>
              <a:pathLst>
                <a:path w="401320" h="375920">
                  <a:moveTo>
                    <a:pt x="200659" y="0"/>
                  </a:moveTo>
                  <a:lnTo>
                    <a:pt x="130301" y="14985"/>
                  </a:lnTo>
                  <a:lnTo>
                    <a:pt x="72135" y="57276"/>
                  </a:lnTo>
                  <a:lnTo>
                    <a:pt x="63880" y="66547"/>
                  </a:lnTo>
                  <a:lnTo>
                    <a:pt x="22986" y="80137"/>
                  </a:lnTo>
                  <a:lnTo>
                    <a:pt x="19430" y="85089"/>
                  </a:lnTo>
                  <a:lnTo>
                    <a:pt x="19430" y="191262"/>
                  </a:lnTo>
                  <a:lnTo>
                    <a:pt x="13969" y="197230"/>
                  </a:lnTo>
                  <a:lnTo>
                    <a:pt x="9905" y="204088"/>
                  </a:lnTo>
                  <a:lnTo>
                    <a:pt x="7365" y="211835"/>
                  </a:lnTo>
                  <a:lnTo>
                    <a:pt x="6476" y="220090"/>
                  </a:lnTo>
                  <a:lnTo>
                    <a:pt x="6476" y="247776"/>
                  </a:lnTo>
                  <a:lnTo>
                    <a:pt x="2539" y="250062"/>
                  </a:lnTo>
                  <a:lnTo>
                    <a:pt x="0" y="254253"/>
                  </a:lnTo>
                  <a:lnTo>
                    <a:pt x="0" y="356107"/>
                  </a:lnTo>
                  <a:lnTo>
                    <a:pt x="1524" y="363600"/>
                  </a:lnTo>
                  <a:lnTo>
                    <a:pt x="5714" y="369824"/>
                  </a:lnTo>
                  <a:lnTo>
                    <a:pt x="11810" y="374014"/>
                  </a:lnTo>
                  <a:lnTo>
                    <a:pt x="19430" y="375538"/>
                  </a:lnTo>
                  <a:lnTo>
                    <a:pt x="61594" y="375538"/>
                  </a:lnTo>
                  <a:lnTo>
                    <a:pt x="68325" y="371347"/>
                  </a:lnTo>
                  <a:lnTo>
                    <a:pt x="71627" y="364743"/>
                  </a:lnTo>
                  <a:lnTo>
                    <a:pt x="75946" y="358520"/>
                  </a:lnTo>
                  <a:lnTo>
                    <a:pt x="81660" y="353694"/>
                  </a:lnTo>
                  <a:lnTo>
                    <a:pt x="88518" y="350646"/>
                  </a:lnTo>
                  <a:lnTo>
                    <a:pt x="96138" y="349630"/>
                  </a:lnTo>
                  <a:lnTo>
                    <a:pt x="25907" y="349630"/>
                  </a:lnTo>
                  <a:lnTo>
                    <a:pt x="25907" y="271906"/>
                  </a:lnTo>
                  <a:lnTo>
                    <a:pt x="401319" y="271906"/>
                  </a:lnTo>
                  <a:lnTo>
                    <a:pt x="401319" y="254253"/>
                  </a:lnTo>
                  <a:lnTo>
                    <a:pt x="398779" y="250062"/>
                  </a:lnTo>
                  <a:lnTo>
                    <a:pt x="394842" y="247776"/>
                  </a:lnTo>
                  <a:lnTo>
                    <a:pt x="394842" y="245999"/>
                  </a:lnTo>
                  <a:lnTo>
                    <a:pt x="32384" y="245999"/>
                  </a:lnTo>
                  <a:lnTo>
                    <a:pt x="32384" y="212978"/>
                  </a:lnTo>
                  <a:lnTo>
                    <a:pt x="38100" y="207137"/>
                  </a:lnTo>
                  <a:lnTo>
                    <a:pt x="392429" y="207137"/>
                  </a:lnTo>
                  <a:lnTo>
                    <a:pt x="391413" y="204088"/>
                  </a:lnTo>
                  <a:lnTo>
                    <a:pt x="387350" y="197230"/>
                  </a:lnTo>
                  <a:lnTo>
                    <a:pt x="381888" y="191262"/>
                  </a:lnTo>
                  <a:lnTo>
                    <a:pt x="381888" y="181355"/>
                  </a:lnTo>
                  <a:lnTo>
                    <a:pt x="45338" y="181355"/>
                  </a:lnTo>
                  <a:lnTo>
                    <a:pt x="45338" y="99949"/>
                  </a:lnTo>
                  <a:lnTo>
                    <a:pt x="77342" y="89280"/>
                  </a:lnTo>
                  <a:lnTo>
                    <a:pt x="79248" y="88010"/>
                  </a:lnTo>
                  <a:lnTo>
                    <a:pt x="114426" y="53975"/>
                  </a:lnTo>
                  <a:lnTo>
                    <a:pt x="169925" y="29209"/>
                  </a:lnTo>
                  <a:lnTo>
                    <a:pt x="200659" y="25907"/>
                  </a:lnTo>
                  <a:lnTo>
                    <a:pt x="289940" y="25907"/>
                  </a:lnTo>
                  <a:lnTo>
                    <a:pt x="271017" y="14985"/>
                  </a:lnTo>
                  <a:lnTo>
                    <a:pt x="236727" y="3809"/>
                  </a:lnTo>
                  <a:lnTo>
                    <a:pt x="200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40194" y="4062603"/>
              <a:ext cx="311911" cy="155448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433437" y="4243832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29210" y="0"/>
                  </a:moveTo>
                  <a:lnTo>
                    <a:pt x="0" y="0"/>
                  </a:lnTo>
                  <a:lnTo>
                    <a:pt x="5715" y="5841"/>
                  </a:lnTo>
                  <a:lnTo>
                    <a:pt x="5715" y="38862"/>
                  </a:lnTo>
                  <a:lnTo>
                    <a:pt x="31623" y="38862"/>
                  </a:lnTo>
                  <a:lnTo>
                    <a:pt x="31623" y="12953"/>
                  </a:lnTo>
                  <a:lnTo>
                    <a:pt x="30734" y="4698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75398" y="4308602"/>
              <a:ext cx="96138" cy="103632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7120636" y="4360418"/>
              <a:ext cx="300990" cy="26034"/>
            </a:xfrm>
            <a:custGeom>
              <a:avLst/>
              <a:gdLst/>
              <a:ahLst/>
              <a:cxnLst/>
              <a:rect l="l" t="t" r="r" b="b"/>
              <a:pathLst>
                <a:path w="300990" h="26035">
                  <a:moveTo>
                    <a:pt x="254762" y="0"/>
                  </a:moveTo>
                  <a:lnTo>
                    <a:pt x="45720" y="0"/>
                  </a:lnTo>
                  <a:lnTo>
                    <a:pt x="31877" y="1778"/>
                  </a:lnTo>
                  <a:lnTo>
                    <a:pt x="19304" y="6985"/>
                  </a:lnTo>
                  <a:lnTo>
                    <a:pt x="8509" y="15112"/>
                  </a:lnTo>
                  <a:lnTo>
                    <a:pt x="0" y="25908"/>
                  </a:lnTo>
                  <a:lnTo>
                    <a:pt x="300482" y="25908"/>
                  </a:lnTo>
                  <a:lnTo>
                    <a:pt x="291973" y="15112"/>
                  </a:lnTo>
                  <a:lnTo>
                    <a:pt x="281178" y="6985"/>
                  </a:lnTo>
                  <a:lnTo>
                    <a:pt x="268605" y="1778"/>
                  </a:lnTo>
                  <a:lnTo>
                    <a:pt x="254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/>
          <p:nvPr/>
        </p:nvSpPr>
        <p:spPr>
          <a:xfrm>
            <a:off x="4245229" y="1886457"/>
            <a:ext cx="593090" cy="792480"/>
          </a:xfrm>
          <a:custGeom>
            <a:avLst/>
            <a:gdLst/>
            <a:ahLst/>
            <a:cxnLst/>
            <a:rect l="l" t="t" r="r" b="b"/>
            <a:pathLst>
              <a:path w="593089" h="792480">
                <a:moveTo>
                  <a:pt x="444500" y="294640"/>
                </a:moveTo>
                <a:lnTo>
                  <a:pt x="438023" y="251460"/>
                </a:lnTo>
                <a:lnTo>
                  <a:pt x="420751" y="214630"/>
                </a:lnTo>
                <a:lnTo>
                  <a:pt x="390525" y="180340"/>
                </a:lnTo>
                <a:lnTo>
                  <a:pt x="376809" y="171272"/>
                </a:lnTo>
                <a:lnTo>
                  <a:pt x="376809" y="294665"/>
                </a:lnTo>
                <a:lnTo>
                  <a:pt x="376809" y="295910"/>
                </a:lnTo>
                <a:lnTo>
                  <a:pt x="370713" y="326390"/>
                </a:lnTo>
                <a:lnTo>
                  <a:pt x="353441" y="351790"/>
                </a:lnTo>
                <a:lnTo>
                  <a:pt x="327787" y="369570"/>
                </a:lnTo>
                <a:lnTo>
                  <a:pt x="296418" y="375920"/>
                </a:lnTo>
                <a:lnTo>
                  <a:pt x="265049" y="369570"/>
                </a:lnTo>
                <a:lnTo>
                  <a:pt x="239395" y="351790"/>
                </a:lnTo>
                <a:lnTo>
                  <a:pt x="222123" y="326390"/>
                </a:lnTo>
                <a:lnTo>
                  <a:pt x="215900" y="295275"/>
                </a:lnTo>
                <a:lnTo>
                  <a:pt x="222123" y="264541"/>
                </a:lnTo>
                <a:lnTo>
                  <a:pt x="239395" y="238887"/>
                </a:lnTo>
                <a:lnTo>
                  <a:pt x="265049" y="221615"/>
                </a:lnTo>
                <a:lnTo>
                  <a:pt x="296418" y="215265"/>
                </a:lnTo>
                <a:lnTo>
                  <a:pt x="327787" y="221615"/>
                </a:lnTo>
                <a:lnTo>
                  <a:pt x="353441" y="238887"/>
                </a:lnTo>
                <a:lnTo>
                  <a:pt x="370713" y="264541"/>
                </a:lnTo>
                <a:lnTo>
                  <a:pt x="376809" y="294665"/>
                </a:lnTo>
                <a:lnTo>
                  <a:pt x="376809" y="171272"/>
                </a:lnTo>
                <a:lnTo>
                  <a:pt x="340233" y="153670"/>
                </a:lnTo>
                <a:lnTo>
                  <a:pt x="296418" y="147320"/>
                </a:lnTo>
                <a:lnTo>
                  <a:pt x="266954" y="149860"/>
                </a:lnTo>
                <a:lnTo>
                  <a:pt x="225933" y="165100"/>
                </a:lnTo>
                <a:lnTo>
                  <a:pt x="191643" y="190500"/>
                </a:lnTo>
                <a:lnTo>
                  <a:pt x="166116" y="224790"/>
                </a:lnTo>
                <a:lnTo>
                  <a:pt x="151257" y="265430"/>
                </a:lnTo>
                <a:lnTo>
                  <a:pt x="148336" y="294640"/>
                </a:lnTo>
                <a:lnTo>
                  <a:pt x="148336" y="295910"/>
                </a:lnTo>
                <a:lnTo>
                  <a:pt x="154940" y="339598"/>
                </a:lnTo>
                <a:lnTo>
                  <a:pt x="173482" y="378460"/>
                </a:lnTo>
                <a:lnTo>
                  <a:pt x="176403" y="382270"/>
                </a:lnTo>
                <a:lnTo>
                  <a:pt x="181991" y="389890"/>
                </a:lnTo>
                <a:lnTo>
                  <a:pt x="182626" y="390525"/>
                </a:lnTo>
                <a:lnTo>
                  <a:pt x="191643" y="400431"/>
                </a:lnTo>
                <a:lnTo>
                  <a:pt x="202311" y="410083"/>
                </a:lnTo>
                <a:lnTo>
                  <a:pt x="238760" y="432181"/>
                </a:lnTo>
                <a:lnTo>
                  <a:pt x="281559" y="443103"/>
                </a:lnTo>
                <a:lnTo>
                  <a:pt x="296418" y="443865"/>
                </a:lnTo>
                <a:lnTo>
                  <a:pt x="311277" y="443103"/>
                </a:lnTo>
                <a:lnTo>
                  <a:pt x="354076" y="432181"/>
                </a:lnTo>
                <a:lnTo>
                  <a:pt x="390525" y="410083"/>
                </a:lnTo>
                <a:lnTo>
                  <a:pt x="419354" y="378460"/>
                </a:lnTo>
                <a:lnTo>
                  <a:pt x="420573" y="375920"/>
                </a:lnTo>
                <a:lnTo>
                  <a:pt x="438023" y="339598"/>
                </a:lnTo>
                <a:lnTo>
                  <a:pt x="444500" y="295910"/>
                </a:lnTo>
                <a:lnTo>
                  <a:pt x="444500" y="294640"/>
                </a:lnTo>
                <a:close/>
              </a:path>
              <a:path w="593089" h="792480">
                <a:moveTo>
                  <a:pt x="592836" y="295910"/>
                </a:moveTo>
                <a:lnTo>
                  <a:pt x="586994" y="236220"/>
                </a:lnTo>
                <a:lnTo>
                  <a:pt x="569595" y="180340"/>
                </a:lnTo>
                <a:lnTo>
                  <a:pt x="542417" y="129540"/>
                </a:lnTo>
                <a:lnTo>
                  <a:pt x="525526" y="108077"/>
                </a:lnTo>
                <a:lnTo>
                  <a:pt x="525526" y="295910"/>
                </a:lnTo>
                <a:lnTo>
                  <a:pt x="522351" y="334010"/>
                </a:lnTo>
                <a:lnTo>
                  <a:pt x="513080" y="370840"/>
                </a:lnTo>
                <a:lnTo>
                  <a:pt x="497840" y="405130"/>
                </a:lnTo>
                <a:lnTo>
                  <a:pt x="476758" y="436880"/>
                </a:lnTo>
                <a:lnTo>
                  <a:pt x="296418" y="679450"/>
                </a:lnTo>
                <a:lnTo>
                  <a:pt x="116840" y="436880"/>
                </a:lnTo>
                <a:lnTo>
                  <a:pt x="116205" y="436880"/>
                </a:lnTo>
                <a:lnTo>
                  <a:pt x="95123" y="405130"/>
                </a:lnTo>
                <a:lnTo>
                  <a:pt x="79756" y="370840"/>
                </a:lnTo>
                <a:lnTo>
                  <a:pt x="70485" y="334010"/>
                </a:lnTo>
                <a:lnTo>
                  <a:pt x="67310" y="295910"/>
                </a:lnTo>
                <a:lnTo>
                  <a:pt x="72009" y="248920"/>
                </a:lnTo>
                <a:lnTo>
                  <a:pt x="85344" y="207010"/>
                </a:lnTo>
                <a:lnTo>
                  <a:pt x="106553" y="167640"/>
                </a:lnTo>
                <a:lnTo>
                  <a:pt x="134493" y="133350"/>
                </a:lnTo>
                <a:lnTo>
                  <a:pt x="168402" y="105410"/>
                </a:lnTo>
                <a:lnTo>
                  <a:pt x="207391" y="85090"/>
                </a:lnTo>
                <a:lnTo>
                  <a:pt x="250317" y="71120"/>
                </a:lnTo>
                <a:lnTo>
                  <a:pt x="296418" y="67310"/>
                </a:lnTo>
                <a:lnTo>
                  <a:pt x="342519" y="71120"/>
                </a:lnTo>
                <a:lnTo>
                  <a:pt x="385445" y="85090"/>
                </a:lnTo>
                <a:lnTo>
                  <a:pt x="424434" y="105410"/>
                </a:lnTo>
                <a:lnTo>
                  <a:pt x="458343" y="133350"/>
                </a:lnTo>
                <a:lnTo>
                  <a:pt x="486283" y="167640"/>
                </a:lnTo>
                <a:lnTo>
                  <a:pt x="507492" y="207010"/>
                </a:lnTo>
                <a:lnTo>
                  <a:pt x="520827" y="248920"/>
                </a:lnTo>
                <a:lnTo>
                  <a:pt x="525526" y="295910"/>
                </a:lnTo>
                <a:lnTo>
                  <a:pt x="525526" y="108077"/>
                </a:lnTo>
                <a:lnTo>
                  <a:pt x="484886" y="67310"/>
                </a:lnTo>
                <a:lnTo>
                  <a:pt x="437642" y="35560"/>
                </a:lnTo>
                <a:lnTo>
                  <a:pt x="384048" y="12700"/>
                </a:lnTo>
                <a:lnTo>
                  <a:pt x="326136" y="1270"/>
                </a:lnTo>
                <a:lnTo>
                  <a:pt x="296418" y="0"/>
                </a:lnTo>
                <a:lnTo>
                  <a:pt x="266700" y="1270"/>
                </a:lnTo>
                <a:lnTo>
                  <a:pt x="208915" y="12700"/>
                </a:lnTo>
                <a:lnTo>
                  <a:pt x="155194" y="35560"/>
                </a:lnTo>
                <a:lnTo>
                  <a:pt x="108077" y="67310"/>
                </a:lnTo>
                <a:lnTo>
                  <a:pt x="67564" y="106680"/>
                </a:lnTo>
                <a:lnTo>
                  <a:pt x="35687" y="154940"/>
                </a:lnTo>
                <a:lnTo>
                  <a:pt x="13081" y="208280"/>
                </a:lnTo>
                <a:lnTo>
                  <a:pt x="1397" y="265430"/>
                </a:lnTo>
                <a:lnTo>
                  <a:pt x="0" y="295910"/>
                </a:lnTo>
                <a:lnTo>
                  <a:pt x="1016" y="320040"/>
                </a:lnTo>
                <a:lnTo>
                  <a:pt x="9398" y="369570"/>
                </a:lnTo>
                <a:lnTo>
                  <a:pt x="25654" y="416560"/>
                </a:lnTo>
                <a:lnTo>
                  <a:pt x="48768" y="458470"/>
                </a:lnTo>
                <a:lnTo>
                  <a:pt x="296418" y="792480"/>
                </a:lnTo>
                <a:lnTo>
                  <a:pt x="380212" y="679450"/>
                </a:lnTo>
                <a:lnTo>
                  <a:pt x="544068" y="458470"/>
                </a:lnTo>
                <a:lnTo>
                  <a:pt x="567182" y="416560"/>
                </a:lnTo>
                <a:lnTo>
                  <a:pt x="583438" y="369570"/>
                </a:lnTo>
                <a:lnTo>
                  <a:pt x="591820" y="320040"/>
                </a:lnTo>
                <a:lnTo>
                  <a:pt x="592836" y="295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2922142" y="5621528"/>
            <a:ext cx="456565" cy="608330"/>
          </a:xfrm>
          <a:custGeom>
            <a:avLst/>
            <a:gdLst/>
            <a:ahLst/>
            <a:cxnLst/>
            <a:rect l="l" t="t" r="r" b="b"/>
            <a:pathLst>
              <a:path w="456564" h="608329">
                <a:moveTo>
                  <a:pt x="182499" y="0"/>
                </a:moveTo>
                <a:lnTo>
                  <a:pt x="134493" y="762"/>
                </a:lnTo>
                <a:lnTo>
                  <a:pt x="90931" y="5969"/>
                </a:lnTo>
                <a:lnTo>
                  <a:pt x="46736" y="20320"/>
                </a:lnTo>
                <a:lnTo>
                  <a:pt x="12826" y="47625"/>
                </a:lnTo>
                <a:lnTo>
                  <a:pt x="0" y="91439"/>
                </a:lnTo>
                <a:lnTo>
                  <a:pt x="5842" y="160274"/>
                </a:lnTo>
                <a:lnTo>
                  <a:pt x="19684" y="233172"/>
                </a:lnTo>
                <a:lnTo>
                  <a:pt x="34670" y="283463"/>
                </a:lnTo>
                <a:lnTo>
                  <a:pt x="54863" y="329819"/>
                </a:lnTo>
                <a:lnTo>
                  <a:pt x="80390" y="372363"/>
                </a:lnTo>
                <a:lnTo>
                  <a:pt x="110998" y="411099"/>
                </a:lnTo>
                <a:lnTo>
                  <a:pt x="146050" y="445897"/>
                </a:lnTo>
                <a:lnTo>
                  <a:pt x="184276" y="476885"/>
                </a:lnTo>
                <a:lnTo>
                  <a:pt x="224917" y="504444"/>
                </a:lnTo>
                <a:lnTo>
                  <a:pt x="267588" y="528827"/>
                </a:lnTo>
                <a:lnTo>
                  <a:pt x="311531" y="550291"/>
                </a:lnTo>
                <a:lnTo>
                  <a:pt x="349122" y="566927"/>
                </a:lnTo>
                <a:lnTo>
                  <a:pt x="385826" y="582041"/>
                </a:lnTo>
                <a:lnTo>
                  <a:pt x="456056" y="608076"/>
                </a:lnTo>
                <a:lnTo>
                  <a:pt x="456056" y="35687"/>
                </a:lnTo>
                <a:lnTo>
                  <a:pt x="393827" y="24384"/>
                </a:lnTo>
                <a:lnTo>
                  <a:pt x="331978" y="13716"/>
                </a:lnTo>
                <a:lnTo>
                  <a:pt x="281177" y="6476"/>
                </a:lnTo>
                <a:lnTo>
                  <a:pt x="231394" y="1905"/>
                </a:lnTo>
                <a:lnTo>
                  <a:pt x="182499" y="0"/>
                </a:lnTo>
                <a:close/>
              </a:path>
            </a:pathLst>
          </a:custGeom>
          <a:solidFill>
            <a:srgbClr val="FFD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4547870" y="5880099"/>
            <a:ext cx="2721610" cy="4406900"/>
          </a:xfrm>
          <a:custGeom>
            <a:avLst/>
            <a:gdLst/>
            <a:ahLst/>
            <a:cxnLst/>
            <a:rect l="l" t="t" r="r" b="b"/>
            <a:pathLst>
              <a:path w="2721609" h="4406900">
                <a:moveTo>
                  <a:pt x="2721483" y="4406887"/>
                </a:moveTo>
                <a:lnTo>
                  <a:pt x="2695829" y="4356087"/>
                </a:lnTo>
                <a:lnTo>
                  <a:pt x="2667381" y="4317987"/>
                </a:lnTo>
                <a:lnTo>
                  <a:pt x="2639441" y="4279874"/>
                </a:lnTo>
                <a:lnTo>
                  <a:pt x="2612009" y="4229074"/>
                </a:lnTo>
                <a:lnTo>
                  <a:pt x="2585085" y="4190974"/>
                </a:lnTo>
                <a:lnTo>
                  <a:pt x="2558669" y="4152874"/>
                </a:lnTo>
                <a:lnTo>
                  <a:pt x="2531364" y="4102074"/>
                </a:lnTo>
                <a:lnTo>
                  <a:pt x="2504186" y="4063974"/>
                </a:lnTo>
                <a:lnTo>
                  <a:pt x="2477516" y="4013174"/>
                </a:lnTo>
                <a:lnTo>
                  <a:pt x="2450973" y="3975074"/>
                </a:lnTo>
                <a:lnTo>
                  <a:pt x="2424938" y="3936974"/>
                </a:lnTo>
                <a:lnTo>
                  <a:pt x="2399030" y="3886174"/>
                </a:lnTo>
                <a:lnTo>
                  <a:pt x="2373630" y="3848074"/>
                </a:lnTo>
                <a:lnTo>
                  <a:pt x="2348357" y="3797274"/>
                </a:lnTo>
                <a:lnTo>
                  <a:pt x="2324608" y="3759174"/>
                </a:lnTo>
                <a:lnTo>
                  <a:pt x="2306193" y="3721074"/>
                </a:lnTo>
                <a:lnTo>
                  <a:pt x="2293239" y="3695674"/>
                </a:lnTo>
                <a:lnTo>
                  <a:pt x="2285619" y="3670274"/>
                </a:lnTo>
                <a:lnTo>
                  <a:pt x="2269363" y="3632174"/>
                </a:lnTo>
                <a:lnTo>
                  <a:pt x="2221357" y="3479774"/>
                </a:lnTo>
                <a:lnTo>
                  <a:pt x="2205609" y="3441674"/>
                </a:lnTo>
                <a:lnTo>
                  <a:pt x="2189988" y="3390874"/>
                </a:lnTo>
                <a:lnTo>
                  <a:pt x="2163064" y="3301974"/>
                </a:lnTo>
                <a:lnTo>
                  <a:pt x="2114169" y="3136900"/>
                </a:lnTo>
                <a:lnTo>
                  <a:pt x="2099424" y="3098800"/>
                </a:lnTo>
                <a:lnTo>
                  <a:pt x="2070354" y="2997200"/>
                </a:lnTo>
                <a:lnTo>
                  <a:pt x="2061845" y="2959100"/>
                </a:lnTo>
                <a:lnTo>
                  <a:pt x="2049399" y="2908300"/>
                </a:lnTo>
                <a:lnTo>
                  <a:pt x="2033270" y="2857500"/>
                </a:lnTo>
                <a:lnTo>
                  <a:pt x="2013204" y="2768600"/>
                </a:lnTo>
                <a:lnTo>
                  <a:pt x="2000885" y="2717800"/>
                </a:lnTo>
                <a:lnTo>
                  <a:pt x="1989709" y="2667000"/>
                </a:lnTo>
                <a:lnTo>
                  <a:pt x="1979676" y="2628900"/>
                </a:lnTo>
                <a:lnTo>
                  <a:pt x="1970659" y="2578100"/>
                </a:lnTo>
                <a:lnTo>
                  <a:pt x="1962785" y="2527300"/>
                </a:lnTo>
                <a:lnTo>
                  <a:pt x="1956054" y="2476500"/>
                </a:lnTo>
                <a:lnTo>
                  <a:pt x="1945894" y="2387600"/>
                </a:lnTo>
                <a:lnTo>
                  <a:pt x="1939544" y="2286000"/>
                </a:lnTo>
                <a:lnTo>
                  <a:pt x="1937131" y="2235200"/>
                </a:lnTo>
                <a:lnTo>
                  <a:pt x="1935226" y="2184400"/>
                </a:lnTo>
                <a:lnTo>
                  <a:pt x="1932178" y="2082800"/>
                </a:lnTo>
                <a:lnTo>
                  <a:pt x="1926463" y="1828800"/>
                </a:lnTo>
                <a:lnTo>
                  <a:pt x="1923034" y="1727200"/>
                </a:lnTo>
                <a:lnTo>
                  <a:pt x="1920748" y="1676400"/>
                </a:lnTo>
                <a:lnTo>
                  <a:pt x="1917954" y="1625600"/>
                </a:lnTo>
                <a:lnTo>
                  <a:pt x="1914144" y="1562100"/>
                </a:lnTo>
                <a:lnTo>
                  <a:pt x="1909064" y="1511300"/>
                </a:lnTo>
                <a:lnTo>
                  <a:pt x="1902714" y="1460500"/>
                </a:lnTo>
                <a:lnTo>
                  <a:pt x="1895348" y="1409700"/>
                </a:lnTo>
                <a:lnTo>
                  <a:pt x="1886712" y="1358900"/>
                </a:lnTo>
                <a:lnTo>
                  <a:pt x="1875790" y="1308100"/>
                </a:lnTo>
                <a:lnTo>
                  <a:pt x="1862074" y="1257300"/>
                </a:lnTo>
                <a:lnTo>
                  <a:pt x="1845183" y="1219200"/>
                </a:lnTo>
                <a:lnTo>
                  <a:pt x="1824736" y="1168400"/>
                </a:lnTo>
                <a:lnTo>
                  <a:pt x="1800479" y="1130300"/>
                </a:lnTo>
                <a:lnTo>
                  <a:pt x="1775079" y="1079500"/>
                </a:lnTo>
                <a:lnTo>
                  <a:pt x="1748917" y="1041400"/>
                </a:lnTo>
                <a:lnTo>
                  <a:pt x="1721993" y="1003300"/>
                </a:lnTo>
                <a:lnTo>
                  <a:pt x="1694180" y="965200"/>
                </a:lnTo>
                <a:lnTo>
                  <a:pt x="1665478" y="914400"/>
                </a:lnTo>
                <a:lnTo>
                  <a:pt x="1635633" y="876300"/>
                </a:lnTo>
                <a:lnTo>
                  <a:pt x="1604772" y="838200"/>
                </a:lnTo>
                <a:lnTo>
                  <a:pt x="1577086" y="800100"/>
                </a:lnTo>
                <a:lnTo>
                  <a:pt x="1546860" y="762000"/>
                </a:lnTo>
                <a:lnTo>
                  <a:pt x="1514221" y="723900"/>
                </a:lnTo>
                <a:lnTo>
                  <a:pt x="1478915" y="685800"/>
                </a:lnTo>
                <a:lnTo>
                  <a:pt x="1441196" y="635000"/>
                </a:lnTo>
                <a:lnTo>
                  <a:pt x="1415669" y="609600"/>
                </a:lnTo>
                <a:lnTo>
                  <a:pt x="1391412" y="571500"/>
                </a:lnTo>
                <a:lnTo>
                  <a:pt x="1368044" y="533400"/>
                </a:lnTo>
                <a:lnTo>
                  <a:pt x="1345565" y="508000"/>
                </a:lnTo>
                <a:lnTo>
                  <a:pt x="1339215" y="495300"/>
                </a:lnTo>
                <a:lnTo>
                  <a:pt x="1331341" y="482600"/>
                </a:lnTo>
                <a:lnTo>
                  <a:pt x="1322197" y="457200"/>
                </a:lnTo>
                <a:lnTo>
                  <a:pt x="1302131" y="419100"/>
                </a:lnTo>
                <a:lnTo>
                  <a:pt x="1297940" y="393700"/>
                </a:lnTo>
                <a:lnTo>
                  <a:pt x="1297940" y="406400"/>
                </a:lnTo>
                <a:lnTo>
                  <a:pt x="1295273" y="406400"/>
                </a:lnTo>
                <a:lnTo>
                  <a:pt x="1294003" y="393700"/>
                </a:lnTo>
                <a:lnTo>
                  <a:pt x="1292479" y="393700"/>
                </a:lnTo>
                <a:lnTo>
                  <a:pt x="1281938" y="368300"/>
                </a:lnTo>
                <a:lnTo>
                  <a:pt x="1269492" y="330200"/>
                </a:lnTo>
                <a:lnTo>
                  <a:pt x="1255014" y="279400"/>
                </a:lnTo>
                <a:lnTo>
                  <a:pt x="1238504" y="228600"/>
                </a:lnTo>
                <a:lnTo>
                  <a:pt x="1220089" y="177800"/>
                </a:lnTo>
                <a:lnTo>
                  <a:pt x="1218819" y="177800"/>
                </a:lnTo>
                <a:lnTo>
                  <a:pt x="1207770" y="139700"/>
                </a:lnTo>
                <a:lnTo>
                  <a:pt x="1182243" y="88900"/>
                </a:lnTo>
                <a:lnTo>
                  <a:pt x="1160399" y="50800"/>
                </a:lnTo>
                <a:lnTo>
                  <a:pt x="1152652" y="38100"/>
                </a:lnTo>
                <a:lnTo>
                  <a:pt x="1144778" y="38100"/>
                </a:lnTo>
                <a:lnTo>
                  <a:pt x="1136904" y="25400"/>
                </a:lnTo>
                <a:lnTo>
                  <a:pt x="1126744" y="12700"/>
                </a:lnTo>
                <a:lnTo>
                  <a:pt x="1116203" y="12700"/>
                </a:lnTo>
                <a:lnTo>
                  <a:pt x="1105027" y="0"/>
                </a:lnTo>
                <a:lnTo>
                  <a:pt x="1018794" y="0"/>
                </a:lnTo>
                <a:lnTo>
                  <a:pt x="994918" y="12700"/>
                </a:lnTo>
                <a:lnTo>
                  <a:pt x="986790" y="12700"/>
                </a:lnTo>
                <a:lnTo>
                  <a:pt x="978662" y="25400"/>
                </a:lnTo>
                <a:lnTo>
                  <a:pt x="970407" y="25400"/>
                </a:lnTo>
                <a:lnTo>
                  <a:pt x="962279" y="38100"/>
                </a:lnTo>
                <a:lnTo>
                  <a:pt x="949833" y="38100"/>
                </a:lnTo>
                <a:lnTo>
                  <a:pt x="939673" y="50800"/>
                </a:lnTo>
                <a:lnTo>
                  <a:pt x="931672" y="63500"/>
                </a:lnTo>
                <a:lnTo>
                  <a:pt x="925957" y="63500"/>
                </a:lnTo>
                <a:lnTo>
                  <a:pt x="910082" y="88900"/>
                </a:lnTo>
                <a:lnTo>
                  <a:pt x="894080" y="101600"/>
                </a:lnTo>
                <a:lnTo>
                  <a:pt x="878078" y="127000"/>
                </a:lnTo>
                <a:lnTo>
                  <a:pt x="862076" y="139700"/>
                </a:lnTo>
                <a:lnTo>
                  <a:pt x="858393" y="152400"/>
                </a:lnTo>
                <a:lnTo>
                  <a:pt x="855599" y="152400"/>
                </a:lnTo>
                <a:lnTo>
                  <a:pt x="853440" y="165100"/>
                </a:lnTo>
                <a:lnTo>
                  <a:pt x="826643" y="228600"/>
                </a:lnTo>
                <a:lnTo>
                  <a:pt x="799338" y="304800"/>
                </a:lnTo>
                <a:lnTo>
                  <a:pt x="796417" y="304800"/>
                </a:lnTo>
                <a:lnTo>
                  <a:pt x="793750" y="317500"/>
                </a:lnTo>
                <a:lnTo>
                  <a:pt x="791591" y="330200"/>
                </a:lnTo>
                <a:lnTo>
                  <a:pt x="789940" y="342900"/>
                </a:lnTo>
                <a:lnTo>
                  <a:pt x="784225" y="381000"/>
                </a:lnTo>
                <a:lnTo>
                  <a:pt x="782447" y="431800"/>
                </a:lnTo>
                <a:lnTo>
                  <a:pt x="784352" y="482600"/>
                </a:lnTo>
                <a:lnTo>
                  <a:pt x="790067" y="533400"/>
                </a:lnTo>
                <a:lnTo>
                  <a:pt x="797433" y="571500"/>
                </a:lnTo>
                <a:lnTo>
                  <a:pt x="801370" y="596900"/>
                </a:lnTo>
                <a:lnTo>
                  <a:pt x="805688" y="622300"/>
                </a:lnTo>
                <a:lnTo>
                  <a:pt x="811149" y="647700"/>
                </a:lnTo>
                <a:lnTo>
                  <a:pt x="818134" y="660400"/>
                </a:lnTo>
                <a:lnTo>
                  <a:pt x="826389" y="685800"/>
                </a:lnTo>
                <a:lnTo>
                  <a:pt x="835660" y="711200"/>
                </a:lnTo>
                <a:lnTo>
                  <a:pt x="855853" y="749300"/>
                </a:lnTo>
                <a:lnTo>
                  <a:pt x="877824" y="800100"/>
                </a:lnTo>
                <a:lnTo>
                  <a:pt x="901446" y="838200"/>
                </a:lnTo>
                <a:lnTo>
                  <a:pt x="926719" y="876300"/>
                </a:lnTo>
                <a:lnTo>
                  <a:pt x="953643" y="927100"/>
                </a:lnTo>
                <a:lnTo>
                  <a:pt x="982345" y="965200"/>
                </a:lnTo>
                <a:lnTo>
                  <a:pt x="1009904" y="1016000"/>
                </a:lnTo>
                <a:lnTo>
                  <a:pt x="1037463" y="1054100"/>
                </a:lnTo>
                <a:lnTo>
                  <a:pt x="1064514" y="1092200"/>
                </a:lnTo>
                <a:lnTo>
                  <a:pt x="1090422" y="1143000"/>
                </a:lnTo>
                <a:lnTo>
                  <a:pt x="1114298" y="1181100"/>
                </a:lnTo>
                <a:lnTo>
                  <a:pt x="1135634" y="1231900"/>
                </a:lnTo>
                <a:lnTo>
                  <a:pt x="1144524" y="1244600"/>
                </a:lnTo>
                <a:lnTo>
                  <a:pt x="1151763" y="1270000"/>
                </a:lnTo>
                <a:lnTo>
                  <a:pt x="1161288" y="1308100"/>
                </a:lnTo>
                <a:lnTo>
                  <a:pt x="1165987" y="1358900"/>
                </a:lnTo>
                <a:lnTo>
                  <a:pt x="1166368" y="1371600"/>
                </a:lnTo>
                <a:lnTo>
                  <a:pt x="1163701" y="1422400"/>
                </a:lnTo>
                <a:lnTo>
                  <a:pt x="1155700" y="1460500"/>
                </a:lnTo>
                <a:lnTo>
                  <a:pt x="1121029" y="1549400"/>
                </a:lnTo>
                <a:lnTo>
                  <a:pt x="1103376" y="1587500"/>
                </a:lnTo>
                <a:lnTo>
                  <a:pt x="1085342" y="1625600"/>
                </a:lnTo>
                <a:lnTo>
                  <a:pt x="1066800" y="1676400"/>
                </a:lnTo>
                <a:lnTo>
                  <a:pt x="1024382" y="1778000"/>
                </a:lnTo>
                <a:lnTo>
                  <a:pt x="1003300" y="1816100"/>
                </a:lnTo>
                <a:lnTo>
                  <a:pt x="940816" y="1968500"/>
                </a:lnTo>
                <a:lnTo>
                  <a:pt x="926592" y="2006600"/>
                </a:lnTo>
                <a:lnTo>
                  <a:pt x="909701" y="2044700"/>
                </a:lnTo>
                <a:lnTo>
                  <a:pt x="890143" y="2095500"/>
                </a:lnTo>
                <a:lnTo>
                  <a:pt x="867918" y="2159000"/>
                </a:lnTo>
                <a:lnTo>
                  <a:pt x="849122" y="2209800"/>
                </a:lnTo>
                <a:lnTo>
                  <a:pt x="831596" y="2247900"/>
                </a:lnTo>
                <a:lnTo>
                  <a:pt x="814959" y="2298700"/>
                </a:lnTo>
                <a:lnTo>
                  <a:pt x="799592" y="2349500"/>
                </a:lnTo>
                <a:lnTo>
                  <a:pt x="785241" y="2400300"/>
                </a:lnTo>
                <a:lnTo>
                  <a:pt x="772033" y="2451100"/>
                </a:lnTo>
                <a:lnTo>
                  <a:pt x="759968" y="2489200"/>
                </a:lnTo>
                <a:lnTo>
                  <a:pt x="747903" y="2540000"/>
                </a:lnTo>
                <a:lnTo>
                  <a:pt x="737235" y="2590800"/>
                </a:lnTo>
                <a:lnTo>
                  <a:pt x="720344" y="2705100"/>
                </a:lnTo>
                <a:lnTo>
                  <a:pt x="714629" y="2755900"/>
                </a:lnTo>
                <a:lnTo>
                  <a:pt x="710692" y="2806700"/>
                </a:lnTo>
                <a:lnTo>
                  <a:pt x="709041" y="2857500"/>
                </a:lnTo>
                <a:lnTo>
                  <a:pt x="709676" y="2908300"/>
                </a:lnTo>
                <a:lnTo>
                  <a:pt x="712724" y="2959100"/>
                </a:lnTo>
                <a:lnTo>
                  <a:pt x="718312" y="3009900"/>
                </a:lnTo>
                <a:lnTo>
                  <a:pt x="722884" y="3035300"/>
                </a:lnTo>
                <a:lnTo>
                  <a:pt x="728599" y="3060700"/>
                </a:lnTo>
                <a:lnTo>
                  <a:pt x="735711" y="3098800"/>
                </a:lnTo>
                <a:lnTo>
                  <a:pt x="744220" y="3124200"/>
                </a:lnTo>
                <a:lnTo>
                  <a:pt x="775208" y="3213074"/>
                </a:lnTo>
                <a:lnTo>
                  <a:pt x="815594" y="3289274"/>
                </a:lnTo>
                <a:lnTo>
                  <a:pt x="814705" y="3301974"/>
                </a:lnTo>
                <a:lnTo>
                  <a:pt x="813562" y="3301974"/>
                </a:lnTo>
                <a:lnTo>
                  <a:pt x="0" y="3289274"/>
                </a:lnTo>
                <a:lnTo>
                  <a:pt x="12954" y="3327374"/>
                </a:lnTo>
                <a:lnTo>
                  <a:pt x="26924" y="3378174"/>
                </a:lnTo>
                <a:lnTo>
                  <a:pt x="42037" y="3416274"/>
                </a:lnTo>
                <a:lnTo>
                  <a:pt x="58420" y="3467074"/>
                </a:lnTo>
                <a:lnTo>
                  <a:pt x="76073" y="3505174"/>
                </a:lnTo>
                <a:lnTo>
                  <a:pt x="95123" y="3555974"/>
                </a:lnTo>
                <a:lnTo>
                  <a:pt x="115570" y="3594087"/>
                </a:lnTo>
                <a:lnTo>
                  <a:pt x="137541" y="3644874"/>
                </a:lnTo>
                <a:lnTo>
                  <a:pt x="161036" y="3682974"/>
                </a:lnTo>
                <a:lnTo>
                  <a:pt x="186055" y="3721074"/>
                </a:lnTo>
                <a:lnTo>
                  <a:pt x="237363" y="3797274"/>
                </a:lnTo>
                <a:lnTo>
                  <a:pt x="292862" y="3848074"/>
                </a:lnTo>
                <a:lnTo>
                  <a:pt x="324739" y="3886174"/>
                </a:lnTo>
                <a:lnTo>
                  <a:pt x="359283" y="3924274"/>
                </a:lnTo>
                <a:lnTo>
                  <a:pt x="396367" y="3949674"/>
                </a:lnTo>
                <a:lnTo>
                  <a:pt x="435991" y="3987774"/>
                </a:lnTo>
                <a:lnTo>
                  <a:pt x="471805" y="4025874"/>
                </a:lnTo>
                <a:lnTo>
                  <a:pt x="507619" y="4051274"/>
                </a:lnTo>
                <a:lnTo>
                  <a:pt x="543433" y="4089374"/>
                </a:lnTo>
                <a:lnTo>
                  <a:pt x="579247" y="4114774"/>
                </a:lnTo>
                <a:lnTo>
                  <a:pt x="615061" y="4152874"/>
                </a:lnTo>
                <a:lnTo>
                  <a:pt x="651383" y="4190974"/>
                </a:lnTo>
                <a:lnTo>
                  <a:pt x="686816" y="4229074"/>
                </a:lnTo>
                <a:lnTo>
                  <a:pt x="721106" y="4254474"/>
                </a:lnTo>
                <a:lnTo>
                  <a:pt x="754380" y="4292587"/>
                </a:lnTo>
                <a:lnTo>
                  <a:pt x="786511" y="4330687"/>
                </a:lnTo>
                <a:lnTo>
                  <a:pt x="817499" y="4368787"/>
                </a:lnTo>
                <a:lnTo>
                  <a:pt x="837692" y="4406887"/>
                </a:lnTo>
                <a:lnTo>
                  <a:pt x="2721483" y="4406887"/>
                </a:lnTo>
                <a:close/>
              </a:path>
            </a:pathLst>
          </a:custGeom>
          <a:solidFill>
            <a:srgbClr val="FFD1B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 descr=""/>
          <p:cNvGrpSpPr/>
          <p:nvPr/>
        </p:nvGrpSpPr>
        <p:grpSpPr>
          <a:xfrm>
            <a:off x="2862833" y="4249801"/>
            <a:ext cx="2983230" cy="4932680"/>
            <a:chOff x="2862833" y="4249801"/>
            <a:chExt cx="2983230" cy="4932680"/>
          </a:xfrm>
        </p:grpSpPr>
        <p:sp>
          <p:nvSpPr>
            <p:cNvPr id="55" name="object 55" descr=""/>
            <p:cNvSpPr/>
            <p:nvPr/>
          </p:nvSpPr>
          <p:spPr>
            <a:xfrm>
              <a:off x="2862834" y="6614794"/>
              <a:ext cx="515620" cy="1616075"/>
            </a:xfrm>
            <a:custGeom>
              <a:avLst/>
              <a:gdLst/>
              <a:ahLst/>
              <a:cxnLst/>
              <a:rect l="l" t="t" r="r" b="b"/>
              <a:pathLst>
                <a:path w="515620" h="1616075">
                  <a:moveTo>
                    <a:pt x="515239" y="1223010"/>
                  </a:moveTo>
                  <a:lnTo>
                    <a:pt x="445643" y="1268349"/>
                  </a:lnTo>
                  <a:lnTo>
                    <a:pt x="411099" y="1289431"/>
                  </a:lnTo>
                  <a:lnTo>
                    <a:pt x="396608" y="1294511"/>
                  </a:lnTo>
                  <a:lnTo>
                    <a:pt x="395605" y="1294130"/>
                  </a:lnTo>
                  <a:lnTo>
                    <a:pt x="394716" y="1291336"/>
                  </a:lnTo>
                  <a:lnTo>
                    <a:pt x="363474" y="1354582"/>
                  </a:lnTo>
                  <a:lnTo>
                    <a:pt x="346837" y="1418844"/>
                  </a:lnTo>
                  <a:lnTo>
                    <a:pt x="344170" y="1462913"/>
                  </a:lnTo>
                  <a:lnTo>
                    <a:pt x="350266" y="1509141"/>
                  </a:lnTo>
                  <a:lnTo>
                    <a:pt x="366141" y="1552321"/>
                  </a:lnTo>
                  <a:lnTo>
                    <a:pt x="392811" y="1587627"/>
                  </a:lnTo>
                  <a:lnTo>
                    <a:pt x="431533" y="1609725"/>
                  </a:lnTo>
                  <a:lnTo>
                    <a:pt x="471170" y="1615567"/>
                  </a:lnTo>
                  <a:lnTo>
                    <a:pt x="492633" y="1614297"/>
                  </a:lnTo>
                  <a:lnTo>
                    <a:pt x="515239" y="1610106"/>
                  </a:lnTo>
                  <a:lnTo>
                    <a:pt x="515239" y="1223010"/>
                  </a:lnTo>
                  <a:close/>
                </a:path>
                <a:path w="515620" h="1616075">
                  <a:moveTo>
                    <a:pt x="515239" y="596265"/>
                  </a:moveTo>
                  <a:lnTo>
                    <a:pt x="277241" y="740664"/>
                  </a:lnTo>
                  <a:lnTo>
                    <a:pt x="250444" y="782701"/>
                  </a:lnTo>
                  <a:lnTo>
                    <a:pt x="225806" y="826516"/>
                  </a:lnTo>
                  <a:lnTo>
                    <a:pt x="203200" y="872363"/>
                  </a:lnTo>
                  <a:lnTo>
                    <a:pt x="182626" y="920115"/>
                  </a:lnTo>
                  <a:lnTo>
                    <a:pt x="166370" y="972693"/>
                  </a:lnTo>
                  <a:lnTo>
                    <a:pt x="163068" y="1031367"/>
                  </a:lnTo>
                  <a:lnTo>
                    <a:pt x="172212" y="1068451"/>
                  </a:lnTo>
                  <a:lnTo>
                    <a:pt x="190754" y="1102106"/>
                  </a:lnTo>
                  <a:lnTo>
                    <a:pt x="218567" y="1133602"/>
                  </a:lnTo>
                  <a:lnTo>
                    <a:pt x="258318" y="1164844"/>
                  </a:lnTo>
                  <a:lnTo>
                    <a:pt x="302514" y="1186942"/>
                  </a:lnTo>
                  <a:lnTo>
                    <a:pt x="351282" y="1199642"/>
                  </a:lnTo>
                  <a:lnTo>
                    <a:pt x="404609" y="1202944"/>
                  </a:lnTo>
                  <a:lnTo>
                    <a:pt x="420116" y="1201928"/>
                  </a:lnTo>
                  <a:lnTo>
                    <a:pt x="435864" y="1199642"/>
                  </a:lnTo>
                  <a:lnTo>
                    <a:pt x="451485" y="1195832"/>
                  </a:lnTo>
                  <a:lnTo>
                    <a:pt x="467360" y="1190752"/>
                  </a:lnTo>
                  <a:lnTo>
                    <a:pt x="515239" y="1156081"/>
                  </a:lnTo>
                  <a:lnTo>
                    <a:pt x="515239" y="596265"/>
                  </a:lnTo>
                  <a:close/>
                </a:path>
                <a:path w="515620" h="1616075">
                  <a:moveTo>
                    <a:pt x="515366" y="0"/>
                  </a:moveTo>
                  <a:lnTo>
                    <a:pt x="515239" y="254"/>
                  </a:lnTo>
                  <a:lnTo>
                    <a:pt x="465201" y="16764"/>
                  </a:lnTo>
                  <a:lnTo>
                    <a:pt x="417309" y="37084"/>
                  </a:lnTo>
                  <a:lnTo>
                    <a:pt x="371729" y="61341"/>
                  </a:lnTo>
                  <a:lnTo>
                    <a:pt x="328295" y="89408"/>
                  </a:lnTo>
                  <a:lnTo>
                    <a:pt x="287147" y="121285"/>
                  </a:lnTo>
                  <a:lnTo>
                    <a:pt x="245618" y="156718"/>
                  </a:lnTo>
                  <a:lnTo>
                    <a:pt x="207518" y="190119"/>
                  </a:lnTo>
                  <a:lnTo>
                    <a:pt x="172974" y="221361"/>
                  </a:lnTo>
                  <a:lnTo>
                    <a:pt x="141859" y="250571"/>
                  </a:lnTo>
                  <a:lnTo>
                    <a:pt x="102616" y="290957"/>
                  </a:lnTo>
                  <a:lnTo>
                    <a:pt x="66421" y="334137"/>
                  </a:lnTo>
                  <a:lnTo>
                    <a:pt x="36322" y="377571"/>
                  </a:lnTo>
                  <a:lnTo>
                    <a:pt x="12446" y="425704"/>
                  </a:lnTo>
                  <a:lnTo>
                    <a:pt x="0" y="477139"/>
                  </a:lnTo>
                  <a:lnTo>
                    <a:pt x="3937" y="530225"/>
                  </a:lnTo>
                  <a:lnTo>
                    <a:pt x="23368" y="576707"/>
                  </a:lnTo>
                  <a:lnTo>
                    <a:pt x="54102" y="616331"/>
                  </a:lnTo>
                  <a:lnTo>
                    <a:pt x="93726" y="647065"/>
                  </a:lnTo>
                  <a:lnTo>
                    <a:pt x="139954" y="667004"/>
                  </a:lnTo>
                  <a:lnTo>
                    <a:pt x="183388" y="676275"/>
                  </a:lnTo>
                  <a:lnTo>
                    <a:pt x="227203" y="679704"/>
                  </a:lnTo>
                  <a:lnTo>
                    <a:pt x="271653" y="677291"/>
                  </a:lnTo>
                  <a:lnTo>
                    <a:pt x="316484" y="668909"/>
                  </a:lnTo>
                  <a:lnTo>
                    <a:pt x="317754" y="668909"/>
                  </a:lnTo>
                  <a:lnTo>
                    <a:pt x="319659" y="669544"/>
                  </a:lnTo>
                  <a:lnTo>
                    <a:pt x="515366" y="538988"/>
                  </a:lnTo>
                  <a:lnTo>
                    <a:pt x="515366" y="0"/>
                  </a:lnTo>
                  <a:close/>
                </a:path>
              </a:pathLst>
            </a:custGeom>
            <a:solidFill>
              <a:srgbClr val="FFD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378072" y="4249801"/>
              <a:ext cx="2468245" cy="4845685"/>
            </a:xfrm>
            <a:custGeom>
              <a:avLst/>
              <a:gdLst/>
              <a:ahLst/>
              <a:cxnLst/>
              <a:rect l="l" t="t" r="r" b="b"/>
              <a:pathLst>
                <a:path w="2468245" h="4845684">
                  <a:moveTo>
                    <a:pt x="2075434" y="0"/>
                  </a:moveTo>
                  <a:lnTo>
                    <a:pt x="1613407" y="888"/>
                  </a:lnTo>
                  <a:lnTo>
                    <a:pt x="1006982" y="1015"/>
                  </a:lnTo>
                  <a:lnTo>
                    <a:pt x="708025" y="635"/>
                  </a:lnTo>
                  <a:lnTo>
                    <a:pt x="411861" y="0"/>
                  </a:lnTo>
                  <a:lnTo>
                    <a:pt x="360552" y="1270"/>
                  </a:lnTo>
                  <a:lnTo>
                    <a:pt x="319531" y="5079"/>
                  </a:lnTo>
                  <a:lnTo>
                    <a:pt x="273685" y="15112"/>
                  </a:lnTo>
                  <a:lnTo>
                    <a:pt x="230124" y="30479"/>
                  </a:lnTo>
                  <a:lnTo>
                    <a:pt x="188975" y="50926"/>
                  </a:lnTo>
                  <a:lnTo>
                    <a:pt x="151002" y="76073"/>
                  </a:lnTo>
                  <a:lnTo>
                    <a:pt x="116204" y="105537"/>
                  </a:lnTo>
                  <a:lnTo>
                    <a:pt x="85216" y="138937"/>
                  </a:lnTo>
                  <a:lnTo>
                    <a:pt x="58419" y="175768"/>
                  </a:lnTo>
                  <a:lnTo>
                    <a:pt x="36067" y="215900"/>
                  </a:lnTo>
                  <a:lnTo>
                    <a:pt x="18668" y="258825"/>
                  </a:lnTo>
                  <a:lnTo>
                    <a:pt x="6603" y="304164"/>
                  </a:lnTo>
                  <a:lnTo>
                    <a:pt x="1650" y="345821"/>
                  </a:lnTo>
                  <a:lnTo>
                    <a:pt x="0" y="402336"/>
                  </a:lnTo>
                  <a:lnTo>
                    <a:pt x="0" y="4428236"/>
                  </a:lnTo>
                  <a:lnTo>
                    <a:pt x="1015" y="4487545"/>
                  </a:lnTo>
                  <a:lnTo>
                    <a:pt x="4444" y="4527296"/>
                  </a:lnTo>
                  <a:lnTo>
                    <a:pt x="14731" y="4573905"/>
                  </a:lnTo>
                  <a:lnTo>
                    <a:pt x="30734" y="4618101"/>
                  </a:lnTo>
                  <a:lnTo>
                    <a:pt x="51815" y="4659503"/>
                  </a:lnTo>
                  <a:lnTo>
                    <a:pt x="77850" y="4697603"/>
                  </a:lnTo>
                  <a:lnTo>
                    <a:pt x="108203" y="4732274"/>
                  </a:lnTo>
                  <a:lnTo>
                    <a:pt x="142493" y="4763008"/>
                  </a:lnTo>
                  <a:lnTo>
                    <a:pt x="180466" y="4789474"/>
                  </a:lnTo>
                  <a:lnTo>
                    <a:pt x="221614" y="4811280"/>
                  </a:lnTo>
                  <a:lnTo>
                    <a:pt x="265684" y="4828082"/>
                  </a:lnTo>
                  <a:lnTo>
                    <a:pt x="329691" y="4841913"/>
                  </a:lnTo>
                  <a:lnTo>
                    <a:pt x="379349" y="4844732"/>
                  </a:lnTo>
                  <a:lnTo>
                    <a:pt x="411225" y="4845088"/>
                  </a:lnTo>
                  <a:lnTo>
                    <a:pt x="1944624" y="4845088"/>
                  </a:lnTo>
                  <a:lnTo>
                    <a:pt x="1913636" y="4765548"/>
                  </a:lnTo>
                  <a:lnTo>
                    <a:pt x="379094" y="4765548"/>
                  </a:lnTo>
                  <a:lnTo>
                    <a:pt x="332739" y="4762119"/>
                  </a:lnTo>
                  <a:lnTo>
                    <a:pt x="288416" y="4751832"/>
                  </a:lnTo>
                  <a:lnTo>
                    <a:pt x="246634" y="4735322"/>
                  </a:lnTo>
                  <a:lnTo>
                    <a:pt x="208025" y="4712970"/>
                  </a:lnTo>
                  <a:lnTo>
                    <a:pt x="173227" y="4685157"/>
                  </a:lnTo>
                  <a:lnTo>
                    <a:pt x="143001" y="4652391"/>
                  </a:lnTo>
                  <a:lnTo>
                    <a:pt x="117855" y="4615180"/>
                  </a:lnTo>
                  <a:lnTo>
                    <a:pt x="98425" y="4573905"/>
                  </a:lnTo>
                  <a:lnTo>
                    <a:pt x="81152" y="4493006"/>
                  </a:lnTo>
                  <a:lnTo>
                    <a:pt x="79755" y="4441952"/>
                  </a:lnTo>
                  <a:lnTo>
                    <a:pt x="79755" y="415544"/>
                  </a:lnTo>
                  <a:lnTo>
                    <a:pt x="81152" y="356362"/>
                  </a:lnTo>
                  <a:lnTo>
                    <a:pt x="85725" y="316611"/>
                  </a:lnTo>
                  <a:lnTo>
                    <a:pt x="100075" y="268350"/>
                  </a:lnTo>
                  <a:lnTo>
                    <a:pt x="122427" y="223774"/>
                  </a:lnTo>
                  <a:lnTo>
                    <a:pt x="151764" y="183769"/>
                  </a:lnTo>
                  <a:lnTo>
                    <a:pt x="187198" y="149098"/>
                  </a:lnTo>
                  <a:lnTo>
                    <a:pt x="227711" y="120650"/>
                  </a:lnTo>
                  <a:lnTo>
                    <a:pt x="272668" y="99313"/>
                  </a:lnTo>
                  <a:lnTo>
                    <a:pt x="321055" y="85725"/>
                  </a:lnTo>
                  <a:lnTo>
                    <a:pt x="360299" y="81279"/>
                  </a:lnTo>
                  <a:lnTo>
                    <a:pt x="415289" y="79883"/>
                  </a:lnTo>
                  <a:lnTo>
                    <a:pt x="2088768" y="80263"/>
                  </a:lnTo>
                  <a:lnTo>
                    <a:pt x="2135504" y="83947"/>
                  </a:lnTo>
                  <a:lnTo>
                    <a:pt x="2180081" y="94361"/>
                  </a:lnTo>
                  <a:lnTo>
                    <a:pt x="2221991" y="111125"/>
                  </a:lnTo>
                  <a:lnTo>
                    <a:pt x="2260600" y="133858"/>
                  </a:lnTo>
                  <a:lnTo>
                    <a:pt x="2295271" y="162051"/>
                  </a:lnTo>
                  <a:lnTo>
                    <a:pt x="2325497" y="195199"/>
                  </a:lnTo>
                  <a:lnTo>
                    <a:pt x="2350389" y="232790"/>
                  </a:lnTo>
                  <a:lnTo>
                    <a:pt x="2369566" y="274447"/>
                  </a:lnTo>
                  <a:lnTo>
                    <a:pt x="2385060" y="336931"/>
                  </a:lnTo>
                  <a:lnTo>
                    <a:pt x="2387980" y="386079"/>
                  </a:lnTo>
                  <a:lnTo>
                    <a:pt x="2388362" y="417829"/>
                  </a:lnTo>
                  <a:lnTo>
                    <a:pt x="2387980" y="1811274"/>
                  </a:lnTo>
                  <a:lnTo>
                    <a:pt x="2388362" y="1810893"/>
                  </a:lnTo>
                  <a:lnTo>
                    <a:pt x="2388997" y="1811909"/>
                  </a:lnTo>
                  <a:lnTo>
                    <a:pt x="2439289" y="1964944"/>
                  </a:lnTo>
                  <a:lnTo>
                    <a:pt x="2462784" y="2034921"/>
                  </a:lnTo>
                  <a:lnTo>
                    <a:pt x="2463800" y="2036190"/>
                  </a:lnTo>
                  <a:lnTo>
                    <a:pt x="2466848" y="2038603"/>
                  </a:lnTo>
                  <a:lnTo>
                    <a:pt x="2467737" y="2038223"/>
                  </a:lnTo>
                  <a:lnTo>
                    <a:pt x="2467864" y="2032127"/>
                  </a:lnTo>
                  <a:lnTo>
                    <a:pt x="2467482" y="2031873"/>
                  </a:lnTo>
                  <a:lnTo>
                    <a:pt x="2467482" y="425196"/>
                  </a:lnTo>
                  <a:lnTo>
                    <a:pt x="2466593" y="364616"/>
                  </a:lnTo>
                  <a:lnTo>
                    <a:pt x="2463800" y="326136"/>
                  </a:lnTo>
                  <a:lnTo>
                    <a:pt x="2454148" y="277622"/>
                  </a:lnTo>
                  <a:lnTo>
                    <a:pt x="2438400" y="231775"/>
                  </a:lnTo>
                  <a:lnTo>
                    <a:pt x="2417064" y="188849"/>
                  </a:lnTo>
                  <a:lnTo>
                    <a:pt x="2390648" y="149351"/>
                  </a:lnTo>
                  <a:lnTo>
                    <a:pt x="2359405" y="113537"/>
                  </a:lnTo>
                  <a:lnTo>
                    <a:pt x="2323846" y="81914"/>
                  </a:lnTo>
                  <a:lnTo>
                    <a:pt x="2284476" y="54863"/>
                  </a:lnTo>
                  <a:lnTo>
                    <a:pt x="2241550" y="32765"/>
                  </a:lnTo>
                  <a:lnTo>
                    <a:pt x="2195703" y="16001"/>
                  </a:lnTo>
                  <a:lnTo>
                    <a:pt x="2147189" y="5079"/>
                  </a:lnTo>
                  <a:lnTo>
                    <a:pt x="2094738" y="253"/>
                  </a:lnTo>
                  <a:lnTo>
                    <a:pt x="2075434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140074" y="7153783"/>
              <a:ext cx="238125" cy="201930"/>
            </a:xfrm>
            <a:custGeom>
              <a:avLst/>
              <a:gdLst/>
              <a:ahLst/>
              <a:cxnLst/>
              <a:rect l="l" t="t" r="r" b="b"/>
              <a:pathLst>
                <a:path w="238125" h="201929">
                  <a:moveTo>
                    <a:pt x="237998" y="0"/>
                  </a:moveTo>
                  <a:lnTo>
                    <a:pt x="42291" y="130556"/>
                  </a:lnTo>
                  <a:lnTo>
                    <a:pt x="0" y="201930"/>
                  </a:lnTo>
                  <a:lnTo>
                    <a:pt x="237998" y="57531"/>
                  </a:lnTo>
                  <a:lnTo>
                    <a:pt x="237998" y="0"/>
                  </a:lnTo>
                  <a:close/>
                </a:path>
              </a:pathLst>
            </a:custGeom>
            <a:solidFill>
              <a:srgbClr val="E7A1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57803" y="7770825"/>
              <a:ext cx="120476" cy="138734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4515738" y="9094673"/>
              <a:ext cx="847725" cy="87630"/>
            </a:xfrm>
            <a:custGeom>
              <a:avLst/>
              <a:gdLst/>
              <a:ahLst/>
              <a:cxnLst/>
              <a:rect l="l" t="t" r="r" b="b"/>
              <a:pathLst>
                <a:path w="847725" h="87629">
                  <a:moveTo>
                    <a:pt x="806958" y="0"/>
                  </a:moveTo>
                  <a:lnTo>
                    <a:pt x="0" y="0"/>
                  </a:lnTo>
                  <a:lnTo>
                    <a:pt x="21589" y="73037"/>
                  </a:lnTo>
                  <a:lnTo>
                    <a:pt x="22860" y="74104"/>
                  </a:lnTo>
                  <a:lnTo>
                    <a:pt x="31876" y="74536"/>
                  </a:lnTo>
                  <a:lnTo>
                    <a:pt x="846455" y="87249"/>
                  </a:lnTo>
                  <a:lnTo>
                    <a:pt x="847216" y="86817"/>
                  </a:lnTo>
                  <a:lnTo>
                    <a:pt x="847725" y="85737"/>
                  </a:lnTo>
                  <a:lnTo>
                    <a:pt x="806958" y="0"/>
                  </a:lnTo>
                  <a:close/>
                </a:path>
              </a:pathLst>
            </a:custGeom>
            <a:solidFill>
              <a:srgbClr val="E7A18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0" name="object 6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400807" y="2637663"/>
            <a:ext cx="5588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69550" y="4083050"/>
            <a:ext cx="7918450" cy="711200"/>
            <a:chOff x="10369550" y="4083050"/>
            <a:chExt cx="7918450" cy="711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9550" y="4083050"/>
              <a:ext cx="7918450" cy="7112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3416" y="4254372"/>
              <a:ext cx="1653920" cy="3810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8609" y="4254372"/>
              <a:ext cx="992124" cy="381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6452" y="4210812"/>
              <a:ext cx="736092" cy="46786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0369550" y="5365750"/>
            <a:ext cx="7918450" cy="711200"/>
            <a:chOff x="10369550" y="5365750"/>
            <a:chExt cx="7918450" cy="711200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9550" y="5365750"/>
              <a:ext cx="7918450" cy="7112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9500" y="5506465"/>
              <a:ext cx="859536" cy="467867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0375900" y="6667500"/>
            <a:ext cx="7912100" cy="711200"/>
            <a:chOff x="10375900" y="6667500"/>
            <a:chExt cx="7912100" cy="7112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5900" y="6667500"/>
              <a:ext cx="7912100" cy="7112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37975" y="6788861"/>
              <a:ext cx="861822" cy="468172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10369550" y="7956550"/>
            <a:ext cx="7918450" cy="711200"/>
            <a:chOff x="10369550" y="7956550"/>
            <a:chExt cx="7918450" cy="71120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9550" y="7956550"/>
              <a:ext cx="7918450" cy="7112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53416" y="8141207"/>
              <a:ext cx="992124" cy="3810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18464" y="8141207"/>
              <a:ext cx="992581" cy="3810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83765" y="8141207"/>
              <a:ext cx="992123" cy="3810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48814" y="8141207"/>
              <a:ext cx="329184" cy="3810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18561" y="8141207"/>
              <a:ext cx="992123" cy="3810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83609" y="8141207"/>
              <a:ext cx="992124" cy="3810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33403" y="8084820"/>
              <a:ext cx="875538" cy="467868"/>
            </a:xfrm>
            <a:prstGeom prst="rect">
              <a:avLst/>
            </a:prstGeom>
          </p:spPr>
        </p:pic>
      </p:grpSp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4679" y="1994357"/>
            <a:ext cx="4118610" cy="789736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69717" y="2938907"/>
            <a:ext cx="845819" cy="336803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82800" y="1397000"/>
            <a:ext cx="1536700" cy="190500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44800" y="3657600"/>
            <a:ext cx="5003800" cy="500380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578069" y="522986"/>
            <a:ext cx="334213" cy="188975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2929616" y="6845503"/>
            <a:ext cx="4984115" cy="381635"/>
            <a:chOff x="12929616" y="6845503"/>
            <a:chExt cx="4984115" cy="381635"/>
          </a:xfrm>
        </p:grpSpPr>
        <p:pic>
          <p:nvPicPr>
            <p:cNvPr id="31" name="object 3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29616" y="6845503"/>
              <a:ext cx="1653920" cy="38130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354810" y="6845503"/>
              <a:ext cx="992124" cy="38130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21382" y="6845503"/>
              <a:ext cx="329184" cy="381304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391130" y="6845503"/>
              <a:ext cx="992123" cy="38130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156178" y="6845503"/>
              <a:ext cx="992124" cy="38130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921226" y="6845503"/>
              <a:ext cx="992123" cy="381304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12840969" y="5550153"/>
            <a:ext cx="1757680" cy="381000"/>
            <a:chOff x="12840969" y="5550153"/>
            <a:chExt cx="1757680" cy="381000"/>
          </a:xfrm>
        </p:grpSpPr>
        <p:pic>
          <p:nvPicPr>
            <p:cNvPr id="38" name="object 3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840969" y="5550153"/>
              <a:ext cx="992124" cy="3810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606017" y="5550153"/>
              <a:ext cx="992124" cy="38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0499" cy="102869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7379207" y="1766316"/>
            <a:ext cx="3209925" cy="525780"/>
            <a:chOff x="7379207" y="1766316"/>
            <a:chExt cx="3209925" cy="52578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9207" y="1766316"/>
              <a:ext cx="2202561" cy="52577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7697" y="1766316"/>
              <a:ext cx="1321307" cy="525779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7379207" y="2718180"/>
            <a:ext cx="8024495" cy="394970"/>
            <a:chOff x="7379207" y="2718180"/>
            <a:chExt cx="8024495" cy="39497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9207" y="2718180"/>
              <a:ext cx="1646301" cy="3947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5257" y="2718180"/>
              <a:ext cx="987551" cy="39471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1161" y="2718180"/>
              <a:ext cx="1316736" cy="39471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7773" y="2718180"/>
              <a:ext cx="987551" cy="39471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2153" y="2718180"/>
              <a:ext cx="1317117" cy="39471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79146" y="2718180"/>
              <a:ext cx="987552" cy="39471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35050" y="2718180"/>
              <a:ext cx="987551" cy="39471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90954" y="2718180"/>
              <a:ext cx="658367" cy="39471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16151" y="2718180"/>
              <a:ext cx="987551" cy="394716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7379207" y="3163189"/>
            <a:ext cx="7201534" cy="394970"/>
            <a:chOff x="7379207" y="3163189"/>
            <a:chExt cx="7201534" cy="394970"/>
          </a:xfrm>
        </p:grpSpPr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79207" y="3163189"/>
              <a:ext cx="658368" cy="39471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04403" y="3163189"/>
              <a:ext cx="988009" cy="39471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60561" y="3163189"/>
              <a:ext cx="1645920" cy="39471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76357" y="3163189"/>
              <a:ext cx="1975484" cy="39471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23242" y="3163189"/>
              <a:ext cx="658368" cy="39471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52426" y="3163189"/>
              <a:ext cx="246888" cy="39471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175870" y="3163189"/>
              <a:ext cx="1975103" cy="39471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922375" y="3163189"/>
              <a:ext cx="658367" cy="39471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51558" y="3163189"/>
              <a:ext cx="246888" cy="394716"/>
            </a:xfrm>
            <a:prstGeom prst="rect">
              <a:avLst/>
            </a:prstGeom>
          </p:spPr>
        </p:pic>
      </p:grpSp>
      <p:pic>
        <p:nvPicPr>
          <p:cNvPr id="29" name="object 2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78700" y="4318000"/>
            <a:ext cx="9271000" cy="17780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378700" y="1028700"/>
            <a:ext cx="2108200" cy="26670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578069" y="522986"/>
            <a:ext cx="334213" cy="188975"/>
          </a:xfrm>
          <a:prstGeom prst="rect">
            <a:avLst/>
          </a:prstGeom>
        </p:spPr>
      </p:pic>
      <p:grpSp>
        <p:nvGrpSpPr>
          <p:cNvPr id="32" name="object 32" descr=""/>
          <p:cNvGrpSpPr/>
          <p:nvPr/>
        </p:nvGrpSpPr>
        <p:grpSpPr>
          <a:xfrm>
            <a:off x="10438130" y="5517388"/>
            <a:ext cx="967105" cy="1199515"/>
            <a:chOff x="10438130" y="5517388"/>
            <a:chExt cx="967105" cy="1199515"/>
          </a:xfrm>
        </p:grpSpPr>
        <p:sp>
          <p:nvSpPr>
            <p:cNvPr id="33" name="object 33" descr=""/>
            <p:cNvSpPr/>
            <p:nvPr/>
          </p:nvSpPr>
          <p:spPr>
            <a:xfrm>
              <a:off x="10438130" y="5517388"/>
              <a:ext cx="967105" cy="1199515"/>
            </a:xfrm>
            <a:custGeom>
              <a:avLst/>
              <a:gdLst/>
              <a:ahLst/>
              <a:cxnLst/>
              <a:rect l="l" t="t" r="r" b="b"/>
              <a:pathLst>
                <a:path w="967104" h="1199515">
                  <a:moveTo>
                    <a:pt x="483235" y="0"/>
                  </a:moveTo>
                  <a:lnTo>
                    <a:pt x="436752" y="2159"/>
                  </a:lnTo>
                  <a:lnTo>
                    <a:pt x="391414" y="8636"/>
                  </a:lnTo>
                  <a:lnTo>
                    <a:pt x="347599" y="19303"/>
                  </a:lnTo>
                  <a:lnTo>
                    <a:pt x="305435" y="33654"/>
                  </a:lnTo>
                  <a:lnTo>
                    <a:pt x="265175" y="51815"/>
                  </a:lnTo>
                  <a:lnTo>
                    <a:pt x="226949" y="73406"/>
                  </a:lnTo>
                  <a:lnTo>
                    <a:pt x="190880" y="98298"/>
                  </a:lnTo>
                  <a:lnTo>
                    <a:pt x="157352" y="126237"/>
                  </a:lnTo>
                  <a:lnTo>
                    <a:pt x="126492" y="157099"/>
                  </a:lnTo>
                  <a:lnTo>
                    <a:pt x="98551" y="190500"/>
                  </a:lnTo>
                  <a:lnTo>
                    <a:pt x="73660" y="226440"/>
                  </a:lnTo>
                  <a:lnTo>
                    <a:pt x="51943" y="264667"/>
                  </a:lnTo>
                  <a:lnTo>
                    <a:pt x="33781" y="304926"/>
                  </a:lnTo>
                  <a:lnTo>
                    <a:pt x="19303" y="347090"/>
                  </a:lnTo>
                  <a:lnTo>
                    <a:pt x="8763" y="390778"/>
                  </a:lnTo>
                  <a:lnTo>
                    <a:pt x="2286" y="435990"/>
                  </a:lnTo>
                  <a:lnTo>
                    <a:pt x="0" y="482473"/>
                  </a:lnTo>
                  <a:lnTo>
                    <a:pt x="75565" y="706882"/>
                  </a:lnTo>
                  <a:lnTo>
                    <a:pt x="241680" y="940942"/>
                  </a:lnTo>
                  <a:lnTo>
                    <a:pt x="407797" y="1124965"/>
                  </a:lnTo>
                  <a:lnTo>
                    <a:pt x="483235" y="1199514"/>
                  </a:lnTo>
                  <a:lnTo>
                    <a:pt x="558800" y="1124965"/>
                  </a:lnTo>
                  <a:lnTo>
                    <a:pt x="724916" y="940942"/>
                  </a:lnTo>
                  <a:lnTo>
                    <a:pt x="891031" y="706882"/>
                  </a:lnTo>
                  <a:lnTo>
                    <a:pt x="966597" y="482473"/>
                  </a:lnTo>
                  <a:lnTo>
                    <a:pt x="964311" y="435990"/>
                  </a:lnTo>
                  <a:lnTo>
                    <a:pt x="957834" y="390778"/>
                  </a:lnTo>
                  <a:lnTo>
                    <a:pt x="947293" y="347090"/>
                  </a:lnTo>
                  <a:lnTo>
                    <a:pt x="932815" y="304926"/>
                  </a:lnTo>
                  <a:lnTo>
                    <a:pt x="914653" y="264667"/>
                  </a:lnTo>
                  <a:lnTo>
                    <a:pt x="892937" y="226440"/>
                  </a:lnTo>
                  <a:lnTo>
                    <a:pt x="868045" y="190500"/>
                  </a:lnTo>
                  <a:lnTo>
                    <a:pt x="840104" y="157099"/>
                  </a:lnTo>
                  <a:lnTo>
                    <a:pt x="809244" y="126237"/>
                  </a:lnTo>
                  <a:lnTo>
                    <a:pt x="775716" y="98298"/>
                  </a:lnTo>
                  <a:lnTo>
                    <a:pt x="739648" y="73406"/>
                  </a:lnTo>
                  <a:lnTo>
                    <a:pt x="701421" y="51815"/>
                  </a:lnTo>
                  <a:lnTo>
                    <a:pt x="661162" y="33654"/>
                  </a:lnTo>
                  <a:lnTo>
                    <a:pt x="618998" y="19303"/>
                  </a:lnTo>
                  <a:lnTo>
                    <a:pt x="575055" y="8636"/>
                  </a:lnTo>
                  <a:lnTo>
                    <a:pt x="529844" y="2159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FF52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718800" y="5774309"/>
              <a:ext cx="405765" cy="405130"/>
            </a:xfrm>
            <a:custGeom>
              <a:avLst/>
              <a:gdLst/>
              <a:ahLst/>
              <a:cxnLst/>
              <a:rect l="l" t="t" r="r" b="b"/>
              <a:pathLst>
                <a:path w="405765" h="405129">
                  <a:moveTo>
                    <a:pt x="202565" y="0"/>
                  </a:moveTo>
                  <a:lnTo>
                    <a:pt x="150622" y="6730"/>
                  </a:lnTo>
                  <a:lnTo>
                    <a:pt x="101346" y="27050"/>
                  </a:lnTo>
                  <a:lnTo>
                    <a:pt x="59054" y="59562"/>
                  </a:lnTo>
                  <a:lnTo>
                    <a:pt x="27177" y="101091"/>
                  </a:lnTo>
                  <a:lnTo>
                    <a:pt x="6984" y="149478"/>
                  </a:lnTo>
                  <a:lnTo>
                    <a:pt x="0" y="202311"/>
                  </a:lnTo>
                  <a:lnTo>
                    <a:pt x="6984" y="255015"/>
                  </a:lnTo>
                  <a:lnTo>
                    <a:pt x="27177" y="303402"/>
                  </a:lnTo>
                  <a:lnTo>
                    <a:pt x="59054" y="345058"/>
                  </a:lnTo>
                  <a:lnTo>
                    <a:pt x="101346" y="377443"/>
                  </a:lnTo>
                  <a:lnTo>
                    <a:pt x="150622" y="397763"/>
                  </a:lnTo>
                  <a:lnTo>
                    <a:pt x="202565" y="404621"/>
                  </a:lnTo>
                  <a:lnTo>
                    <a:pt x="254634" y="397763"/>
                  </a:lnTo>
                  <a:lnTo>
                    <a:pt x="303910" y="377443"/>
                  </a:lnTo>
                  <a:lnTo>
                    <a:pt x="346201" y="345058"/>
                  </a:lnTo>
                  <a:lnTo>
                    <a:pt x="378078" y="303402"/>
                  </a:lnTo>
                  <a:lnTo>
                    <a:pt x="398272" y="255015"/>
                  </a:lnTo>
                  <a:lnTo>
                    <a:pt x="405256" y="202311"/>
                  </a:lnTo>
                  <a:lnTo>
                    <a:pt x="398272" y="149478"/>
                  </a:lnTo>
                  <a:lnTo>
                    <a:pt x="378078" y="101091"/>
                  </a:lnTo>
                  <a:lnTo>
                    <a:pt x="346201" y="59562"/>
                  </a:lnTo>
                  <a:lnTo>
                    <a:pt x="303910" y="27050"/>
                  </a:lnTo>
                  <a:lnTo>
                    <a:pt x="254634" y="6730"/>
                  </a:lnTo>
                  <a:lnTo>
                    <a:pt x="202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10508615" y="6347586"/>
            <a:ext cx="3437254" cy="1906270"/>
            <a:chOff x="10508615" y="6347586"/>
            <a:chExt cx="3437254" cy="1906270"/>
          </a:xfrm>
        </p:grpSpPr>
        <p:sp>
          <p:nvSpPr>
            <p:cNvPr id="36" name="object 36" descr=""/>
            <p:cNvSpPr/>
            <p:nvPr/>
          </p:nvSpPr>
          <p:spPr>
            <a:xfrm>
              <a:off x="12979273" y="7053960"/>
              <a:ext cx="966469" cy="1199515"/>
            </a:xfrm>
            <a:custGeom>
              <a:avLst/>
              <a:gdLst/>
              <a:ahLst/>
              <a:cxnLst/>
              <a:rect l="l" t="t" r="r" b="b"/>
              <a:pathLst>
                <a:path w="966469" h="1199515">
                  <a:moveTo>
                    <a:pt x="483234" y="0"/>
                  </a:moveTo>
                  <a:lnTo>
                    <a:pt x="436753" y="2158"/>
                  </a:lnTo>
                  <a:lnTo>
                    <a:pt x="391413" y="8635"/>
                  </a:lnTo>
                  <a:lnTo>
                    <a:pt x="347598" y="19176"/>
                  </a:lnTo>
                  <a:lnTo>
                    <a:pt x="305434" y="33654"/>
                  </a:lnTo>
                  <a:lnTo>
                    <a:pt x="265048" y="51815"/>
                  </a:lnTo>
                  <a:lnTo>
                    <a:pt x="226821" y="73405"/>
                  </a:lnTo>
                  <a:lnTo>
                    <a:pt x="190880" y="98297"/>
                  </a:lnTo>
                  <a:lnTo>
                    <a:pt x="157353" y="126237"/>
                  </a:lnTo>
                  <a:lnTo>
                    <a:pt x="126492" y="156971"/>
                  </a:lnTo>
                  <a:lnTo>
                    <a:pt x="98425" y="190499"/>
                  </a:lnTo>
                  <a:lnTo>
                    <a:pt x="73532" y="226440"/>
                  </a:lnTo>
                  <a:lnTo>
                    <a:pt x="51942" y="264667"/>
                  </a:lnTo>
                  <a:lnTo>
                    <a:pt x="33782" y="304926"/>
                  </a:lnTo>
                  <a:lnTo>
                    <a:pt x="19303" y="346963"/>
                  </a:lnTo>
                  <a:lnTo>
                    <a:pt x="8635" y="390778"/>
                  </a:lnTo>
                  <a:lnTo>
                    <a:pt x="2158" y="435990"/>
                  </a:lnTo>
                  <a:lnTo>
                    <a:pt x="0" y="482472"/>
                  </a:lnTo>
                  <a:lnTo>
                    <a:pt x="75438" y="706881"/>
                  </a:lnTo>
                  <a:lnTo>
                    <a:pt x="241553" y="940942"/>
                  </a:lnTo>
                  <a:lnTo>
                    <a:pt x="407669" y="1124838"/>
                  </a:lnTo>
                  <a:lnTo>
                    <a:pt x="483234" y="1199387"/>
                  </a:lnTo>
                  <a:lnTo>
                    <a:pt x="558800" y="1124838"/>
                  </a:lnTo>
                  <a:lnTo>
                    <a:pt x="724915" y="940942"/>
                  </a:lnTo>
                  <a:lnTo>
                    <a:pt x="891032" y="706881"/>
                  </a:lnTo>
                  <a:lnTo>
                    <a:pt x="966469" y="482472"/>
                  </a:lnTo>
                  <a:lnTo>
                    <a:pt x="964311" y="435990"/>
                  </a:lnTo>
                  <a:lnTo>
                    <a:pt x="957707" y="390778"/>
                  </a:lnTo>
                  <a:lnTo>
                    <a:pt x="947165" y="346963"/>
                  </a:lnTo>
                  <a:lnTo>
                    <a:pt x="932688" y="304926"/>
                  </a:lnTo>
                  <a:lnTo>
                    <a:pt x="914526" y="264667"/>
                  </a:lnTo>
                  <a:lnTo>
                    <a:pt x="892936" y="226440"/>
                  </a:lnTo>
                  <a:lnTo>
                    <a:pt x="868044" y="190499"/>
                  </a:lnTo>
                  <a:lnTo>
                    <a:pt x="839978" y="156971"/>
                  </a:lnTo>
                  <a:lnTo>
                    <a:pt x="809117" y="126237"/>
                  </a:lnTo>
                  <a:lnTo>
                    <a:pt x="775588" y="98297"/>
                  </a:lnTo>
                  <a:lnTo>
                    <a:pt x="739648" y="73405"/>
                  </a:lnTo>
                  <a:lnTo>
                    <a:pt x="701421" y="51815"/>
                  </a:lnTo>
                  <a:lnTo>
                    <a:pt x="661034" y="33654"/>
                  </a:lnTo>
                  <a:lnTo>
                    <a:pt x="618871" y="19176"/>
                  </a:lnTo>
                  <a:lnTo>
                    <a:pt x="575055" y="8635"/>
                  </a:lnTo>
                  <a:lnTo>
                    <a:pt x="529717" y="2158"/>
                  </a:lnTo>
                  <a:lnTo>
                    <a:pt x="483234" y="0"/>
                  </a:lnTo>
                  <a:close/>
                </a:path>
              </a:pathLst>
            </a:custGeom>
            <a:solidFill>
              <a:srgbClr val="FF52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259943" y="7310881"/>
              <a:ext cx="405130" cy="404495"/>
            </a:xfrm>
            <a:custGeom>
              <a:avLst/>
              <a:gdLst/>
              <a:ahLst/>
              <a:cxnLst/>
              <a:rect l="l" t="t" r="r" b="b"/>
              <a:pathLst>
                <a:path w="405130" h="404495">
                  <a:moveTo>
                    <a:pt x="202565" y="0"/>
                  </a:moveTo>
                  <a:lnTo>
                    <a:pt x="150495" y="6731"/>
                  </a:lnTo>
                  <a:lnTo>
                    <a:pt x="101219" y="27051"/>
                  </a:lnTo>
                  <a:lnTo>
                    <a:pt x="58928" y="59563"/>
                  </a:lnTo>
                  <a:lnTo>
                    <a:pt x="27051" y="101092"/>
                  </a:lnTo>
                  <a:lnTo>
                    <a:pt x="6985" y="149479"/>
                  </a:lnTo>
                  <a:lnTo>
                    <a:pt x="0" y="202311"/>
                  </a:lnTo>
                  <a:lnTo>
                    <a:pt x="6985" y="255016"/>
                  </a:lnTo>
                  <a:lnTo>
                    <a:pt x="27051" y="303403"/>
                  </a:lnTo>
                  <a:lnTo>
                    <a:pt x="58928" y="344932"/>
                  </a:lnTo>
                  <a:lnTo>
                    <a:pt x="101219" y="377444"/>
                  </a:lnTo>
                  <a:lnTo>
                    <a:pt x="150495" y="397764"/>
                  </a:lnTo>
                  <a:lnTo>
                    <a:pt x="202565" y="404495"/>
                  </a:lnTo>
                  <a:lnTo>
                    <a:pt x="254635" y="397764"/>
                  </a:lnTo>
                  <a:lnTo>
                    <a:pt x="303911" y="377444"/>
                  </a:lnTo>
                  <a:lnTo>
                    <a:pt x="346075" y="344932"/>
                  </a:lnTo>
                  <a:lnTo>
                    <a:pt x="378078" y="303403"/>
                  </a:lnTo>
                  <a:lnTo>
                    <a:pt x="398145" y="255016"/>
                  </a:lnTo>
                  <a:lnTo>
                    <a:pt x="405130" y="202311"/>
                  </a:lnTo>
                  <a:lnTo>
                    <a:pt x="398145" y="149479"/>
                  </a:lnTo>
                  <a:lnTo>
                    <a:pt x="378078" y="101092"/>
                  </a:lnTo>
                  <a:lnTo>
                    <a:pt x="346075" y="59563"/>
                  </a:lnTo>
                  <a:lnTo>
                    <a:pt x="303911" y="27051"/>
                  </a:lnTo>
                  <a:lnTo>
                    <a:pt x="254635" y="6731"/>
                  </a:lnTo>
                  <a:lnTo>
                    <a:pt x="202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508615" y="6347586"/>
              <a:ext cx="2757170" cy="1875155"/>
            </a:xfrm>
            <a:custGeom>
              <a:avLst/>
              <a:gdLst/>
              <a:ahLst/>
              <a:cxnLst/>
              <a:rect l="l" t="t" r="r" b="b"/>
              <a:pathLst>
                <a:path w="2757169" h="1875154">
                  <a:moveTo>
                    <a:pt x="1193291" y="0"/>
                  </a:moveTo>
                  <a:lnTo>
                    <a:pt x="878331" y="0"/>
                  </a:lnTo>
                  <a:lnTo>
                    <a:pt x="646429" y="299720"/>
                  </a:lnTo>
                  <a:lnTo>
                    <a:pt x="1193291" y="299720"/>
                  </a:lnTo>
                  <a:lnTo>
                    <a:pt x="1238503" y="304164"/>
                  </a:lnTo>
                  <a:lnTo>
                    <a:pt x="1280540" y="317246"/>
                  </a:lnTo>
                  <a:lnTo>
                    <a:pt x="1318640" y="337947"/>
                  </a:lnTo>
                  <a:lnTo>
                    <a:pt x="1351787" y="365251"/>
                  </a:lnTo>
                  <a:lnTo>
                    <a:pt x="1379219" y="398399"/>
                  </a:lnTo>
                  <a:lnTo>
                    <a:pt x="1399920" y="436499"/>
                  </a:lnTo>
                  <a:lnTo>
                    <a:pt x="1413002" y="478409"/>
                  </a:lnTo>
                  <a:lnTo>
                    <a:pt x="1417446" y="523493"/>
                  </a:lnTo>
                  <a:lnTo>
                    <a:pt x="1413002" y="568578"/>
                  </a:lnTo>
                  <a:lnTo>
                    <a:pt x="1399920" y="610488"/>
                  </a:lnTo>
                  <a:lnTo>
                    <a:pt x="1379219" y="648588"/>
                  </a:lnTo>
                  <a:lnTo>
                    <a:pt x="1351787" y="681736"/>
                  </a:lnTo>
                  <a:lnTo>
                    <a:pt x="1318640" y="709040"/>
                  </a:lnTo>
                  <a:lnTo>
                    <a:pt x="1280540" y="729742"/>
                  </a:lnTo>
                  <a:lnTo>
                    <a:pt x="1238503" y="742823"/>
                  </a:lnTo>
                  <a:lnTo>
                    <a:pt x="1193291" y="747268"/>
                  </a:lnTo>
                  <a:lnTo>
                    <a:pt x="564641" y="747268"/>
                  </a:lnTo>
                  <a:lnTo>
                    <a:pt x="516000" y="749426"/>
                  </a:lnTo>
                  <a:lnTo>
                    <a:pt x="468502" y="755523"/>
                  </a:lnTo>
                  <a:lnTo>
                    <a:pt x="422275" y="765429"/>
                  </a:lnTo>
                  <a:lnTo>
                    <a:pt x="377570" y="779144"/>
                  </a:lnTo>
                  <a:lnTo>
                    <a:pt x="334517" y="796289"/>
                  </a:lnTo>
                  <a:lnTo>
                    <a:pt x="293242" y="816863"/>
                  </a:lnTo>
                  <a:lnTo>
                    <a:pt x="253873" y="840613"/>
                  </a:lnTo>
                  <a:lnTo>
                    <a:pt x="216788" y="867282"/>
                  </a:lnTo>
                  <a:lnTo>
                    <a:pt x="181990" y="896874"/>
                  </a:lnTo>
                  <a:lnTo>
                    <a:pt x="149732" y="929132"/>
                  </a:lnTo>
                  <a:lnTo>
                    <a:pt x="120141" y="963802"/>
                  </a:lnTo>
                  <a:lnTo>
                    <a:pt x="93344" y="1000887"/>
                  </a:lnTo>
                  <a:lnTo>
                    <a:pt x="69595" y="1040130"/>
                  </a:lnTo>
                  <a:lnTo>
                    <a:pt x="49021" y="1081277"/>
                  </a:lnTo>
                  <a:lnTo>
                    <a:pt x="31876" y="1124331"/>
                  </a:lnTo>
                  <a:lnTo>
                    <a:pt x="18160" y="1169035"/>
                  </a:lnTo>
                  <a:lnTo>
                    <a:pt x="8127" y="1215136"/>
                  </a:lnTo>
                  <a:lnTo>
                    <a:pt x="2031" y="1262633"/>
                  </a:lnTo>
                  <a:lnTo>
                    <a:pt x="0" y="1311148"/>
                  </a:lnTo>
                  <a:lnTo>
                    <a:pt x="2031" y="1359789"/>
                  </a:lnTo>
                  <a:lnTo>
                    <a:pt x="8127" y="1407160"/>
                  </a:lnTo>
                  <a:lnTo>
                    <a:pt x="18160" y="1453388"/>
                  </a:lnTo>
                  <a:lnTo>
                    <a:pt x="31876" y="1497964"/>
                  </a:lnTo>
                  <a:lnTo>
                    <a:pt x="49021" y="1541018"/>
                  </a:lnTo>
                  <a:lnTo>
                    <a:pt x="69595" y="1582293"/>
                  </a:lnTo>
                  <a:lnTo>
                    <a:pt x="93344" y="1621408"/>
                  </a:lnTo>
                  <a:lnTo>
                    <a:pt x="120141" y="1658493"/>
                  </a:lnTo>
                  <a:lnTo>
                    <a:pt x="149732" y="1693290"/>
                  </a:lnTo>
                  <a:lnTo>
                    <a:pt x="181990" y="1725421"/>
                  </a:lnTo>
                  <a:lnTo>
                    <a:pt x="216788" y="1755013"/>
                  </a:lnTo>
                  <a:lnTo>
                    <a:pt x="253873" y="1781810"/>
                  </a:lnTo>
                  <a:lnTo>
                    <a:pt x="293242" y="1805558"/>
                  </a:lnTo>
                  <a:lnTo>
                    <a:pt x="334517" y="1826006"/>
                  </a:lnTo>
                  <a:lnTo>
                    <a:pt x="377570" y="1843277"/>
                  </a:lnTo>
                  <a:lnTo>
                    <a:pt x="422275" y="1856867"/>
                  </a:lnTo>
                  <a:lnTo>
                    <a:pt x="468502" y="1866900"/>
                  </a:lnTo>
                  <a:lnTo>
                    <a:pt x="516000" y="1872995"/>
                  </a:lnTo>
                  <a:lnTo>
                    <a:pt x="564641" y="1875027"/>
                  </a:lnTo>
                  <a:lnTo>
                    <a:pt x="2756788" y="1875027"/>
                  </a:lnTo>
                  <a:lnTo>
                    <a:pt x="2524759" y="1575308"/>
                  </a:lnTo>
                  <a:lnTo>
                    <a:pt x="564641" y="1575308"/>
                  </a:lnTo>
                  <a:lnTo>
                    <a:pt x="517143" y="1571117"/>
                  </a:lnTo>
                  <a:lnTo>
                    <a:pt x="472439" y="1558798"/>
                  </a:lnTo>
                  <a:lnTo>
                    <a:pt x="431291" y="1539239"/>
                  </a:lnTo>
                  <a:lnTo>
                    <a:pt x="394334" y="1513077"/>
                  </a:lnTo>
                  <a:lnTo>
                    <a:pt x="362457" y="1481201"/>
                  </a:lnTo>
                  <a:lnTo>
                    <a:pt x="336295" y="1444370"/>
                  </a:lnTo>
                  <a:lnTo>
                    <a:pt x="316737" y="1403223"/>
                  </a:lnTo>
                  <a:lnTo>
                    <a:pt x="304418" y="1358645"/>
                  </a:lnTo>
                  <a:lnTo>
                    <a:pt x="300100" y="1311148"/>
                  </a:lnTo>
                  <a:lnTo>
                    <a:pt x="304418" y="1263777"/>
                  </a:lnTo>
                  <a:lnTo>
                    <a:pt x="316737" y="1219073"/>
                  </a:lnTo>
                  <a:lnTo>
                    <a:pt x="336295" y="1177925"/>
                  </a:lnTo>
                  <a:lnTo>
                    <a:pt x="362457" y="1141095"/>
                  </a:lnTo>
                  <a:lnTo>
                    <a:pt x="394334" y="1109218"/>
                  </a:lnTo>
                  <a:lnTo>
                    <a:pt x="431291" y="1083183"/>
                  </a:lnTo>
                  <a:lnTo>
                    <a:pt x="472439" y="1063625"/>
                  </a:lnTo>
                  <a:lnTo>
                    <a:pt x="517143" y="1051306"/>
                  </a:lnTo>
                  <a:lnTo>
                    <a:pt x="564641" y="1046988"/>
                  </a:lnTo>
                  <a:lnTo>
                    <a:pt x="1193291" y="1046988"/>
                  </a:lnTo>
                  <a:lnTo>
                    <a:pt x="1241043" y="1044829"/>
                  </a:lnTo>
                  <a:lnTo>
                    <a:pt x="1287526" y="1038606"/>
                  </a:lnTo>
                  <a:lnTo>
                    <a:pt x="1332610" y="1028319"/>
                  </a:lnTo>
                  <a:lnTo>
                    <a:pt x="1376044" y="1014221"/>
                  </a:lnTo>
                  <a:lnTo>
                    <a:pt x="1417954" y="996569"/>
                  </a:lnTo>
                  <a:lnTo>
                    <a:pt x="1457832" y="975487"/>
                  </a:lnTo>
                  <a:lnTo>
                    <a:pt x="1495552" y="951102"/>
                  </a:lnTo>
                  <a:lnTo>
                    <a:pt x="1530984" y="923798"/>
                  </a:lnTo>
                  <a:lnTo>
                    <a:pt x="1563877" y="893571"/>
                  </a:lnTo>
                  <a:lnTo>
                    <a:pt x="1594230" y="860551"/>
                  </a:lnTo>
                  <a:lnTo>
                    <a:pt x="1621662" y="825245"/>
                  </a:lnTo>
                  <a:lnTo>
                    <a:pt x="1645919" y="787526"/>
                  </a:lnTo>
                  <a:lnTo>
                    <a:pt x="1667128" y="747776"/>
                  </a:lnTo>
                  <a:lnTo>
                    <a:pt x="1684781" y="705993"/>
                  </a:lnTo>
                  <a:lnTo>
                    <a:pt x="1698878" y="662559"/>
                  </a:lnTo>
                  <a:lnTo>
                    <a:pt x="1709165" y="617474"/>
                  </a:lnTo>
                  <a:lnTo>
                    <a:pt x="1715515" y="571118"/>
                  </a:lnTo>
                  <a:lnTo>
                    <a:pt x="1717675" y="523493"/>
                  </a:lnTo>
                  <a:lnTo>
                    <a:pt x="1715515" y="475868"/>
                  </a:lnTo>
                  <a:lnTo>
                    <a:pt x="1709165" y="429513"/>
                  </a:lnTo>
                  <a:lnTo>
                    <a:pt x="1698878" y="384428"/>
                  </a:lnTo>
                  <a:lnTo>
                    <a:pt x="1684781" y="340995"/>
                  </a:lnTo>
                  <a:lnTo>
                    <a:pt x="1667128" y="299212"/>
                  </a:lnTo>
                  <a:lnTo>
                    <a:pt x="1645919" y="259461"/>
                  </a:lnTo>
                  <a:lnTo>
                    <a:pt x="1621662" y="221741"/>
                  </a:lnTo>
                  <a:lnTo>
                    <a:pt x="1594230" y="186436"/>
                  </a:lnTo>
                  <a:lnTo>
                    <a:pt x="1563877" y="153415"/>
                  </a:lnTo>
                  <a:lnTo>
                    <a:pt x="1530984" y="123189"/>
                  </a:lnTo>
                  <a:lnTo>
                    <a:pt x="1495552" y="95885"/>
                  </a:lnTo>
                  <a:lnTo>
                    <a:pt x="1457832" y="71500"/>
                  </a:lnTo>
                  <a:lnTo>
                    <a:pt x="1417954" y="50418"/>
                  </a:lnTo>
                  <a:lnTo>
                    <a:pt x="1376044" y="32765"/>
                  </a:lnTo>
                  <a:lnTo>
                    <a:pt x="1332610" y="18668"/>
                  </a:lnTo>
                  <a:lnTo>
                    <a:pt x="1287526" y="8382"/>
                  </a:lnTo>
                  <a:lnTo>
                    <a:pt x="1241043" y="2159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57CC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80200" y="2387600"/>
            <a:ext cx="4927600" cy="1714500"/>
            <a:chOff x="6680200" y="2387600"/>
            <a:chExt cx="4927600" cy="1714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0200" y="2387600"/>
              <a:ext cx="4927600" cy="17145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261" y="2965958"/>
              <a:ext cx="2737611" cy="43434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6261" y="3858513"/>
              <a:ext cx="1675638" cy="23926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9300" y="2794000"/>
              <a:ext cx="876300" cy="876300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385298"/>
            <a:ext cx="18287999" cy="90169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2547600" y="2489200"/>
            <a:ext cx="4978400" cy="1727200"/>
            <a:chOff x="12547600" y="2489200"/>
            <a:chExt cx="4978400" cy="1727200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47600" y="2489200"/>
              <a:ext cx="4978400" cy="17272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39010" y="3086734"/>
              <a:ext cx="1465199" cy="43434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67382" y="3820667"/>
              <a:ext cx="589788" cy="23926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15439" y="3820667"/>
              <a:ext cx="590245" cy="23926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62225" y="3820667"/>
              <a:ext cx="589788" cy="23926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10280" y="3820667"/>
              <a:ext cx="589788" cy="23926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158336" y="3820667"/>
              <a:ext cx="393192" cy="2392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09796" y="3820667"/>
              <a:ext cx="589788" cy="23926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54000" y="2895600"/>
              <a:ext cx="901700" cy="901700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4689347" y="850087"/>
            <a:ext cx="9928225" cy="701675"/>
            <a:chOff x="4689347" y="850087"/>
            <a:chExt cx="9928225" cy="701675"/>
          </a:xfrm>
        </p:grpSpPr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9347" y="850087"/>
              <a:ext cx="2933700" cy="70134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03947" y="850087"/>
              <a:ext cx="1760727" cy="70134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46845" y="850087"/>
              <a:ext cx="563879" cy="70134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99473" y="850087"/>
              <a:ext cx="2934080" cy="70134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14454" y="850087"/>
              <a:ext cx="1760220" cy="70134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857098" y="850087"/>
              <a:ext cx="1760220" cy="701344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578069" y="522986"/>
            <a:ext cx="341071" cy="188975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787400" y="2400300"/>
            <a:ext cx="4978400" cy="1736089"/>
            <a:chOff x="787400" y="2400300"/>
            <a:chExt cx="4978400" cy="1736089"/>
          </a:xfrm>
        </p:grpSpPr>
        <p:pic>
          <p:nvPicPr>
            <p:cNvPr id="30" name="object 3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7400" y="2400300"/>
              <a:ext cx="4978400" cy="17272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19200" y="2819400"/>
              <a:ext cx="889000" cy="8890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18867" y="3896867"/>
              <a:ext cx="393192" cy="23926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70326" y="3896867"/>
              <a:ext cx="786790" cy="239267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15232" y="3896867"/>
              <a:ext cx="589788" cy="23926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63289" y="3896867"/>
              <a:ext cx="589788" cy="23926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65526" y="3004058"/>
              <a:ext cx="1198626" cy="434340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9359900" y="5257800"/>
            <a:ext cx="5994400" cy="2070100"/>
            <a:chOff x="9359900" y="5257800"/>
            <a:chExt cx="5994400" cy="2070100"/>
          </a:xfrm>
        </p:grpSpPr>
        <p:pic>
          <p:nvPicPr>
            <p:cNvPr id="38" name="object 38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59900" y="5257800"/>
              <a:ext cx="5994400" cy="20701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04400" y="5803900"/>
              <a:ext cx="1066800" cy="10668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821667" y="6017005"/>
              <a:ext cx="2705354" cy="53340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475973" y="6871080"/>
              <a:ext cx="695401" cy="28194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003658" y="6871080"/>
              <a:ext cx="694944" cy="28194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530963" y="6871080"/>
              <a:ext cx="463296" cy="28194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825095" y="6871080"/>
              <a:ext cx="926591" cy="28194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584046" y="6871080"/>
              <a:ext cx="1158240" cy="28194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574646" y="6871080"/>
              <a:ext cx="694944" cy="281940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2159000" y="5219700"/>
            <a:ext cx="5981700" cy="2085975"/>
            <a:chOff x="2159000" y="5219700"/>
            <a:chExt cx="5981700" cy="2085975"/>
          </a:xfrm>
        </p:grpSpPr>
        <p:pic>
          <p:nvPicPr>
            <p:cNvPr id="48" name="object 4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9000" y="5219700"/>
              <a:ext cx="5981700" cy="207010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293107" y="5928105"/>
              <a:ext cx="1064767" cy="53340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293107" y="7023480"/>
              <a:ext cx="1158239" cy="28194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283707" y="7023480"/>
              <a:ext cx="463296" cy="28194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579364" y="7023480"/>
              <a:ext cx="1158239" cy="28194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69964" y="7023480"/>
              <a:ext cx="926592" cy="28194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79700" y="5727700"/>
              <a:ext cx="1066800" cy="1066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385298"/>
            <a:ext cx="18287999" cy="9016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274564" y="850087"/>
            <a:ext cx="8757920" cy="701675"/>
            <a:chOff x="5274564" y="850087"/>
            <a:chExt cx="8757920" cy="70167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4564" y="850087"/>
              <a:ext cx="2934081" cy="7013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9418" y="850087"/>
              <a:ext cx="1760220" cy="7013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061" y="850087"/>
              <a:ext cx="563879" cy="7013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4690" y="850087"/>
              <a:ext cx="1760220" cy="7013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7334" y="850087"/>
              <a:ext cx="1760727" cy="70134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71882" y="850087"/>
              <a:ext cx="1760219" cy="701344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578069" y="510286"/>
            <a:ext cx="334213" cy="188975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873500" y="1905000"/>
            <a:ext cx="5308600" cy="2641600"/>
            <a:chOff x="3873500" y="1905000"/>
            <a:chExt cx="5308600" cy="2641600"/>
          </a:xfrm>
        </p:grpSpPr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73500" y="1905000"/>
              <a:ext cx="5308600" cy="26416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46980" y="2514345"/>
              <a:ext cx="1239012" cy="5394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9000" y="2514345"/>
              <a:ext cx="1239012" cy="53949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91020" y="2514345"/>
              <a:ext cx="1239469" cy="53949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14946" y="2514345"/>
              <a:ext cx="1239011" cy="5394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2680" y="3287267"/>
              <a:ext cx="877824" cy="3810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83428" y="3287267"/>
              <a:ext cx="877824" cy="3810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4176" y="3287267"/>
              <a:ext cx="877824" cy="3810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4925" y="3287267"/>
              <a:ext cx="585216" cy="3810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44970" y="3287267"/>
              <a:ext cx="877824" cy="3810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95717" y="3287267"/>
              <a:ext cx="877824" cy="381000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3873500" y="4889500"/>
            <a:ext cx="5308600" cy="2641600"/>
            <a:chOff x="3873500" y="4889500"/>
            <a:chExt cx="5308600" cy="2641600"/>
          </a:xfrm>
        </p:grpSpPr>
        <p:pic>
          <p:nvPicPr>
            <p:cNvPr id="27" name="object 2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73500" y="4889500"/>
              <a:ext cx="5308600" cy="264160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32680" y="5389498"/>
              <a:ext cx="1652016" cy="53949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69229" y="5389498"/>
              <a:ext cx="1239469" cy="53949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91629" y="5389498"/>
              <a:ext cx="1239012" cy="53949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2680" y="6052438"/>
              <a:ext cx="259079" cy="53949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62220" y="6052438"/>
              <a:ext cx="1239012" cy="53949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85764" y="6052438"/>
              <a:ext cx="1239012" cy="53949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11773" y="6052438"/>
              <a:ext cx="259079" cy="53949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21708" y="6691629"/>
              <a:ext cx="568960" cy="38100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48427" y="6691629"/>
              <a:ext cx="877824" cy="38100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99176" y="6691629"/>
              <a:ext cx="469391" cy="3810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51220" y="6691629"/>
              <a:ext cx="1170431" cy="3810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96100" y="6691629"/>
              <a:ext cx="877824" cy="3810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46847" y="6691629"/>
              <a:ext cx="878281" cy="381000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9550400" y="1905000"/>
            <a:ext cx="5295900" cy="2641600"/>
            <a:chOff x="9550400" y="1905000"/>
            <a:chExt cx="5295900" cy="2641600"/>
          </a:xfrm>
        </p:grpSpPr>
        <p:pic>
          <p:nvPicPr>
            <p:cNvPr id="42" name="object 4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550400" y="1905000"/>
              <a:ext cx="5295900" cy="264160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216641" y="2514345"/>
              <a:ext cx="1239469" cy="53949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138916" y="2514345"/>
              <a:ext cx="1239012" cy="53949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060935" y="2514345"/>
              <a:ext cx="1652016" cy="53949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399008" y="2514345"/>
              <a:ext cx="1239469" cy="53949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120627" y="3515563"/>
              <a:ext cx="1170431" cy="381304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063983" y="3515563"/>
              <a:ext cx="1170431" cy="381304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007340" y="3515563"/>
              <a:ext cx="877824" cy="381304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639800" y="3515563"/>
              <a:ext cx="878281" cy="381304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7350252" y="2708401"/>
            <a:ext cx="7496175" cy="4822825"/>
            <a:chOff x="7350252" y="2708401"/>
            <a:chExt cx="7496175" cy="4822825"/>
          </a:xfrm>
        </p:grpSpPr>
        <p:pic>
          <p:nvPicPr>
            <p:cNvPr id="52" name="object 5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550400" y="4889500"/>
              <a:ext cx="5295900" cy="264160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726035" y="4998466"/>
              <a:ext cx="2065019" cy="539496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387582" y="5652261"/>
              <a:ext cx="2065401" cy="53949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3139039" y="5652261"/>
              <a:ext cx="1652015" cy="539496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552042" y="6296609"/>
              <a:ext cx="1239011" cy="539800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2369419" y="6960107"/>
              <a:ext cx="259079" cy="53949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498959" y="6960107"/>
              <a:ext cx="1239012" cy="539495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422503" y="6960107"/>
              <a:ext cx="1239011" cy="53949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248510" y="6960107"/>
              <a:ext cx="259080" cy="53949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50252" y="2708401"/>
              <a:ext cx="4032122" cy="4032123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610854" y="3905707"/>
              <a:ext cx="1859279" cy="759256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030210" y="4698745"/>
              <a:ext cx="3025394" cy="758951"/>
            </a:xfrm>
            <a:prstGeom prst="rect">
              <a:avLst/>
            </a:prstGeom>
          </p:spPr>
        </p:pic>
      </p:grpSp>
      <p:grpSp>
        <p:nvGrpSpPr>
          <p:cNvPr id="64" name="object 64" descr=""/>
          <p:cNvGrpSpPr/>
          <p:nvPr/>
        </p:nvGrpSpPr>
        <p:grpSpPr>
          <a:xfrm>
            <a:off x="6323076" y="8154034"/>
            <a:ext cx="6737350" cy="701040"/>
            <a:chOff x="6323076" y="8154034"/>
            <a:chExt cx="6737350" cy="701040"/>
          </a:xfrm>
        </p:grpSpPr>
        <p:pic>
          <p:nvPicPr>
            <p:cNvPr id="65" name="object 65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323076" y="8154034"/>
              <a:ext cx="797814" cy="701039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854952" y="8154034"/>
              <a:ext cx="2347341" cy="70103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615426" y="8154034"/>
              <a:ext cx="1760220" cy="70103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955022" y="8154034"/>
              <a:ext cx="1760220" cy="701039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1299190" y="8154034"/>
              <a:ext cx="1760728" cy="701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385298"/>
            <a:ext cx="18287999" cy="9016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3500" y="1257300"/>
            <a:ext cx="5626100" cy="77724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4600" y="3048000"/>
            <a:ext cx="6172200" cy="34798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83361" y="4508627"/>
            <a:ext cx="4275455" cy="701040"/>
            <a:chOff x="683361" y="4508627"/>
            <a:chExt cx="4275455" cy="70104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361" y="4508627"/>
              <a:ext cx="2934081" cy="70103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8241" y="4508627"/>
              <a:ext cx="1760220" cy="701039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78069" y="510286"/>
            <a:ext cx="334213" cy="188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385298"/>
            <a:ext cx="18287999" cy="9016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599176" y="833323"/>
            <a:ext cx="7306945" cy="701675"/>
            <a:chOff x="5599176" y="833323"/>
            <a:chExt cx="7306945" cy="70167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9176" y="833323"/>
              <a:ext cx="2934080" cy="7013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030" y="833323"/>
              <a:ext cx="1760220" cy="7013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6673" y="833323"/>
              <a:ext cx="563879" cy="7013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9302" y="833323"/>
              <a:ext cx="2934080" cy="7013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56643" y="833323"/>
              <a:ext cx="649224" cy="701344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90896" y="497712"/>
            <a:ext cx="322326" cy="18897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30500" y="3898900"/>
            <a:ext cx="13347700" cy="25146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728700" y="6718300"/>
            <a:ext cx="736600" cy="7366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432300" y="6718300"/>
            <a:ext cx="698500" cy="6985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91800" y="6718300"/>
            <a:ext cx="723900" cy="7239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93000" y="7086601"/>
            <a:ext cx="635000" cy="101598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3838321" y="7424369"/>
            <a:ext cx="2158365" cy="433705"/>
            <a:chOff x="3838321" y="7424369"/>
            <a:chExt cx="2158365" cy="433705"/>
          </a:xfrm>
        </p:grpSpPr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8321" y="7424369"/>
              <a:ext cx="1028191" cy="43312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9757" y="7424369"/>
              <a:ext cx="772667" cy="43312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23637" y="7424369"/>
              <a:ext cx="772667" cy="433120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768718" y="7424369"/>
            <a:ext cx="2468880" cy="433705"/>
            <a:chOff x="6768718" y="7424369"/>
            <a:chExt cx="2468880" cy="433705"/>
          </a:xfrm>
        </p:grpSpPr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68718" y="7424369"/>
              <a:ext cx="772668" cy="43312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34122" y="7424369"/>
              <a:ext cx="772668" cy="43312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99526" y="7424369"/>
              <a:ext cx="772668" cy="4331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64930" y="7424369"/>
              <a:ext cx="772668" cy="433120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9869678" y="7424369"/>
            <a:ext cx="2414905" cy="433705"/>
            <a:chOff x="9869678" y="7424369"/>
            <a:chExt cx="2414905" cy="433705"/>
          </a:xfrm>
        </p:grpSpPr>
        <p:pic>
          <p:nvPicPr>
            <p:cNvPr id="28" name="object 2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69678" y="7424369"/>
              <a:ext cx="1028192" cy="43312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91114" y="7424369"/>
              <a:ext cx="1028192" cy="43312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11026" y="7424369"/>
              <a:ext cx="773125" cy="433120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13557504" y="7424369"/>
            <a:ext cx="1338580" cy="433705"/>
            <a:chOff x="13557504" y="7424369"/>
            <a:chExt cx="1338580" cy="433705"/>
          </a:xfrm>
        </p:grpSpPr>
        <p:pic>
          <p:nvPicPr>
            <p:cNvPr id="32" name="object 3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57504" y="7424369"/>
              <a:ext cx="773125" cy="43312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123162" y="7424369"/>
              <a:ext cx="772667" cy="433120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3983101" y="3353434"/>
            <a:ext cx="1778635" cy="413384"/>
            <a:chOff x="3983101" y="3353434"/>
            <a:chExt cx="1778635" cy="413384"/>
          </a:xfrm>
        </p:grpSpPr>
        <p:pic>
          <p:nvPicPr>
            <p:cNvPr id="35" name="object 3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83101" y="3353434"/>
              <a:ext cx="304800" cy="413003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35501" y="3353434"/>
              <a:ext cx="731520" cy="41300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74997" y="3353434"/>
              <a:ext cx="473455" cy="413003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30089" y="3353434"/>
              <a:ext cx="731520" cy="413003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7542276" y="3309492"/>
            <a:ext cx="933450" cy="433070"/>
            <a:chOff x="7542276" y="3309492"/>
            <a:chExt cx="933450" cy="433070"/>
          </a:xfrm>
        </p:grpSpPr>
        <p:pic>
          <p:nvPicPr>
            <p:cNvPr id="40" name="object 4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42276" y="3309492"/>
              <a:ext cx="320040" cy="43281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02296" y="3309492"/>
              <a:ext cx="773125" cy="432816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10616183" y="3309492"/>
            <a:ext cx="932815" cy="433070"/>
            <a:chOff x="10616183" y="3309492"/>
            <a:chExt cx="932815" cy="433070"/>
          </a:xfrm>
        </p:grpSpPr>
        <p:pic>
          <p:nvPicPr>
            <p:cNvPr id="43" name="object 43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616183" y="3309492"/>
              <a:ext cx="320040" cy="43281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776203" y="3309492"/>
              <a:ext cx="772668" cy="432816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13753211" y="3309492"/>
            <a:ext cx="932815" cy="433070"/>
            <a:chOff x="13753211" y="3309492"/>
            <a:chExt cx="932815" cy="433070"/>
          </a:xfrm>
        </p:grpSpPr>
        <p:pic>
          <p:nvPicPr>
            <p:cNvPr id="46" name="object 4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53211" y="3309492"/>
              <a:ext cx="320040" cy="43281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913231" y="3309492"/>
              <a:ext cx="772667" cy="432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411700" y="0"/>
            <a:ext cx="876300" cy="946150"/>
            <a:chOff x="17411700" y="0"/>
            <a:chExt cx="876300" cy="946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280" y="56388"/>
              <a:ext cx="807718" cy="8892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1700" y="0"/>
              <a:ext cx="876300" cy="863600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385298"/>
            <a:ext cx="18287999" cy="9016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538215" y="833323"/>
            <a:ext cx="7492365" cy="701675"/>
            <a:chOff x="5538215" y="833323"/>
            <a:chExt cx="7492365" cy="70167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215" y="833323"/>
              <a:ext cx="2933699" cy="7013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3069" y="833323"/>
              <a:ext cx="1760220" cy="7013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5713" y="833323"/>
              <a:ext cx="563879" cy="7013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341" y="833323"/>
              <a:ext cx="2934080" cy="7013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95683" y="833323"/>
              <a:ext cx="834390" cy="701344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069" y="497712"/>
            <a:ext cx="334213" cy="18897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30500" y="3898900"/>
            <a:ext cx="13347700" cy="25146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728700" y="6718300"/>
            <a:ext cx="736600" cy="7366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29900" y="6718300"/>
            <a:ext cx="736600" cy="7366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84700" y="6921500"/>
            <a:ext cx="406400" cy="5334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81900" y="6794500"/>
            <a:ext cx="584200" cy="57150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4248277" y="7424369"/>
            <a:ext cx="1338580" cy="433705"/>
            <a:chOff x="4248277" y="7424369"/>
            <a:chExt cx="1338580" cy="433705"/>
          </a:xfrm>
        </p:grpSpPr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8277" y="7424369"/>
              <a:ext cx="772668" cy="43312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13681" y="7424369"/>
              <a:ext cx="772668" cy="433120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6667500" y="7475473"/>
            <a:ext cx="2670810" cy="433070"/>
            <a:chOff x="6667500" y="7475473"/>
            <a:chExt cx="2670810" cy="433070"/>
          </a:xfrm>
        </p:grpSpPr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7500" y="7475473"/>
              <a:ext cx="1284351" cy="43281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43697" y="7475473"/>
              <a:ext cx="1028192" cy="43281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5133" y="7475473"/>
              <a:ext cx="772668" cy="432815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484484" y="7424369"/>
            <a:ext cx="1283970" cy="433120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13301471" y="7424369"/>
            <a:ext cx="1850389" cy="433705"/>
            <a:chOff x="13301471" y="7424369"/>
            <a:chExt cx="1850389" cy="433705"/>
          </a:xfrm>
        </p:grpSpPr>
        <p:pic>
          <p:nvPicPr>
            <p:cNvPr id="27" name="object 2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301471" y="7424369"/>
              <a:ext cx="1028598" cy="43312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23161" y="7424369"/>
              <a:ext cx="1028192" cy="433120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3983101" y="3346958"/>
            <a:ext cx="1778635" cy="413384"/>
            <a:chOff x="3983101" y="3346958"/>
            <a:chExt cx="1778635" cy="413384"/>
          </a:xfrm>
        </p:grpSpPr>
        <p:pic>
          <p:nvPicPr>
            <p:cNvPr id="30" name="object 3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83101" y="3346958"/>
              <a:ext cx="304800" cy="41300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35501" y="3346958"/>
              <a:ext cx="731520" cy="41300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4997" y="3346958"/>
              <a:ext cx="473455" cy="41300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0089" y="3346958"/>
              <a:ext cx="731520" cy="413003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6982968" y="3309492"/>
            <a:ext cx="2025650" cy="433070"/>
            <a:chOff x="6982968" y="3309492"/>
            <a:chExt cx="2025650" cy="433070"/>
          </a:xfrm>
        </p:grpSpPr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82968" y="3309492"/>
              <a:ext cx="320040" cy="43281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42988" y="3309492"/>
              <a:ext cx="772668" cy="43281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06868" y="3309492"/>
              <a:ext cx="667130" cy="43281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40522" y="3309492"/>
              <a:ext cx="768096" cy="432816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10536935" y="3309492"/>
            <a:ext cx="1090930" cy="433070"/>
            <a:chOff x="10536935" y="3309492"/>
            <a:chExt cx="1090930" cy="433070"/>
          </a:xfrm>
        </p:grpSpPr>
        <p:pic>
          <p:nvPicPr>
            <p:cNvPr id="40" name="object 40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536935" y="3309492"/>
              <a:ext cx="480059" cy="43281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856975" y="3309492"/>
              <a:ext cx="770381" cy="432816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13673962" y="3309492"/>
            <a:ext cx="1090930" cy="433070"/>
            <a:chOff x="13673962" y="3309492"/>
            <a:chExt cx="1090930" cy="433070"/>
          </a:xfrm>
        </p:grpSpPr>
        <p:pic>
          <p:nvPicPr>
            <p:cNvPr id="43" name="object 4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673962" y="3309492"/>
              <a:ext cx="480059" cy="43281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994002" y="3309492"/>
              <a:ext cx="770382" cy="432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이지현</dc:creator>
  <dcterms:created xsi:type="dcterms:W3CDTF">2024-09-05T01:04:32Z</dcterms:created>
  <dcterms:modified xsi:type="dcterms:W3CDTF">2024-09-05T01:04:32Z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2024-09-05T00:00:00Z</vt:filetime>
  </property>
  <property fmtid="{D5CDD505-2E9C-101B-9397-08002B2CF9AE}" pid="5" name="Producer">
    <vt:lpwstr>3-Heights(TM) PDF Security Shell 4.8.25.2 (http://www.pdf-tools.com)</vt:lpwstr>
  </property>
</Properties>
</file>